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9" r:id="rId4"/>
    <p:sldId id="384" r:id="rId5"/>
    <p:sldId id="291" r:id="rId6"/>
    <p:sldId id="292" r:id="rId7"/>
    <p:sldId id="385" r:id="rId8"/>
    <p:sldId id="386" r:id="rId9"/>
    <p:sldId id="387" r:id="rId10"/>
    <p:sldId id="388" r:id="rId11"/>
    <p:sldId id="391" r:id="rId12"/>
    <p:sldId id="389" r:id="rId13"/>
    <p:sldId id="392" r:id="rId14"/>
    <p:sldId id="393" r:id="rId15"/>
    <p:sldId id="394" r:id="rId16"/>
    <p:sldId id="395" r:id="rId17"/>
    <p:sldId id="396" r:id="rId18"/>
    <p:sldId id="397" r:id="rId19"/>
    <p:sldId id="398" r:id="rId20"/>
    <p:sldId id="399" r:id="rId21"/>
    <p:sldId id="400" r:id="rId22"/>
    <p:sldId id="401" r:id="rId23"/>
    <p:sldId id="402" r:id="rId24"/>
    <p:sldId id="296" r:id="rId25"/>
    <p:sldId id="403" r:id="rId26"/>
    <p:sldId id="404" r:id="rId27"/>
    <p:sldId id="405" r:id="rId28"/>
    <p:sldId id="406" r:id="rId29"/>
    <p:sldId id="407" r:id="rId30"/>
    <p:sldId id="408" r:id="rId31"/>
    <p:sldId id="409" r:id="rId32"/>
    <p:sldId id="410" r:id="rId33"/>
    <p:sldId id="411" r:id="rId34"/>
    <p:sldId id="412" r:id="rId35"/>
    <p:sldId id="413" r:id="rId36"/>
    <p:sldId id="414" r:id="rId37"/>
    <p:sldId id="415" r:id="rId38"/>
    <p:sldId id="416" r:id="rId39"/>
    <p:sldId id="417" r:id="rId40"/>
    <p:sldId id="259" r:id="rId41"/>
    <p:sldId id="260" r:id="rId42"/>
    <p:sldId id="419" r:id="rId43"/>
    <p:sldId id="420" r:id="rId44"/>
    <p:sldId id="421" r:id="rId45"/>
    <p:sldId id="422" r:id="rId46"/>
    <p:sldId id="293" r:id="rId47"/>
    <p:sldId id="294" r:id="rId48"/>
    <p:sldId id="423" r:id="rId49"/>
    <p:sldId id="295" r:id="rId50"/>
    <p:sldId id="424" r:id="rId51"/>
    <p:sldId id="290" r:id="rId52"/>
    <p:sldId id="297" r:id="rId53"/>
    <p:sldId id="298" r:id="rId54"/>
    <p:sldId id="299" r:id="rId55"/>
    <p:sldId id="300" r:id="rId56"/>
    <p:sldId id="301" r:id="rId57"/>
    <p:sldId id="302" r:id="rId58"/>
    <p:sldId id="303" r:id="rId59"/>
    <p:sldId id="304" r:id="rId60"/>
    <p:sldId id="305" r:id="rId61"/>
    <p:sldId id="306" r:id="rId62"/>
    <p:sldId id="266" r:id="rId63"/>
  </p:sldIdLst>
  <p:sldSz cx="9144000" cy="6858000" type="screen4x3"/>
  <p:notesSz cx="6858000" cy="9144000"/>
  <p:custDataLst>
    <p:tags r:id="rId64"/>
  </p:custData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2124" y="66"/>
      </p:cViewPr>
      <p:guideLst>
        <p:guide orient="horz" pos="2160"/>
        <p:guide pos="2880"/>
      </p:guideLst>
    </p:cSldViewPr>
  </p:slideViewPr>
  <p:notesTextViewPr>
    <p:cViewPr>
      <p:scale>
        <a:sx n="100" d="100"/>
        <a:sy n="100" d="100"/>
      </p:scale>
      <p:origin x="0" y="0"/>
    </p:cViewPr>
  </p:notesTextViewPr>
  <p:notesViewPr>
    <p:cSldViewPr>
      <p:cViewPr>
        <p:scale>
          <a:sx n="10" d="100"/>
          <a:sy n="10" d="100"/>
        </p:scale>
        <p:origin x="-102" y="-2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noChangeArrowheads="1"/>
          </p:cNvSpPr>
          <p:nvPr>
            <p:ph type="dt" sz="half" idx="10"/>
          </p:nvPr>
        </p:nvSpPr>
        <p:spPr/>
        <p:txBody>
          <a:bodyPr/>
          <a:lstStyle>
            <a:lvl1pPr>
              <a:defRPr/>
            </a:lvl1pPr>
          </a:lstStyle>
          <a:p>
            <a:pPr>
              <a:defRPr/>
            </a:pPr>
            <a:fld id="{E682856C-0486-4546-8BA6-8AFC4A56317D}" type="datetime1">
              <a:rPr lang="en-US" altLang="en-US"/>
              <a:pPr>
                <a:defRPr/>
              </a:pPr>
              <a:t>12/24/2020</a:t>
            </a:fld>
            <a:endParaRPr lang="en-US" altLang="en-US"/>
          </a:p>
        </p:txBody>
      </p:sp>
      <p:sp>
        <p:nvSpPr>
          <p:cNvPr id="5" name="Footer Placeholder 4"/>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C40CF4ED-EB17-4997-A35E-1BA13FD80AB6}"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Vertical Text Placeholder 2"/>
          <p:cNvSpPr>
            <a:spLocks noGrp="1"/>
          </p:cNvSpPr>
          <p:nvPr>
            <p:ph type="body" orient="vert" idx="1"/>
          </p:nvPr>
        </p:nvSpPr>
        <p:spPr>
          <a:xfrm>
            <a:off x="457200" y="1600200"/>
            <a:ext cx="8229600" cy="4525963"/>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p:txBody>
          <a:bodyPr/>
          <a:lstStyle>
            <a:lvl1pPr>
              <a:defRPr/>
            </a:lvl1pPr>
          </a:lstStyle>
          <a:p>
            <a:pPr>
              <a:defRPr/>
            </a:pPr>
            <a:fld id="{34AFFD5D-1A4B-4BF4-A42C-CCDA7F5F4BFC}" type="datetime1">
              <a:rPr lang="en-US" altLang="en-US"/>
              <a:pPr>
                <a:defRPr/>
              </a:pPr>
              <a:t>12/24/2020</a:t>
            </a:fld>
            <a:endParaRPr lang="en-US" altLang="en-US"/>
          </a:p>
        </p:txBody>
      </p:sp>
      <p:sp>
        <p:nvSpPr>
          <p:cNvPr id="5" name="Footer Placeholder 4"/>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F0957764-E292-47BB-9213-D6478918FB7C}" type="slidenum">
              <a:rPr lang="en-US" altLang="en-US"/>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p:txBody>
          <a:bodyPr/>
          <a:lstStyle>
            <a:lvl1pPr>
              <a:defRPr/>
            </a:lvl1pPr>
          </a:lstStyle>
          <a:p>
            <a:pPr>
              <a:defRPr/>
            </a:pPr>
            <a:fld id="{4AED86B3-26A2-4365-BBF4-24E5F7F2023C}" type="datetime1">
              <a:rPr lang="en-US" altLang="en-US"/>
              <a:pPr>
                <a:defRPr/>
              </a:pPr>
              <a:t>12/24/2020</a:t>
            </a:fld>
            <a:endParaRPr lang="en-US" altLang="en-US"/>
          </a:p>
        </p:txBody>
      </p:sp>
      <p:sp>
        <p:nvSpPr>
          <p:cNvPr id="5" name="Footer Placeholder 4"/>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59043161-EB45-4577-A76F-B998D450EF3E}" type="slidenum">
              <a:rPr lang="en-US" altLang="en-US"/>
              <a:pPr/>
              <a:t>‹#›</a:t>
            </a:fld>
            <a:endParaRPr lang="en-US"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idx="1"/>
          </p:nvPr>
        </p:nvSpPr>
        <p:spPr>
          <a:xfrm>
            <a:off x="457200" y="1600200"/>
            <a:ext cx="8229600" cy="4525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p:txBody>
          <a:bodyPr/>
          <a:lstStyle>
            <a:lvl1pPr>
              <a:defRPr/>
            </a:lvl1pPr>
          </a:lstStyle>
          <a:p>
            <a:pPr>
              <a:defRPr/>
            </a:pPr>
            <a:fld id="{79690FA6-A9D6-4DC6-82F5-BA9D50FA36E8}" type="datetime1">
              <a:rPr lang="en-US" altLang="en-US"/>
              <a:pPr>
                <a:defRPr/>
              </a:pPr>
              <a:t>12/24/2020</a:t>
            </a:fld>
            <a:endParaRPr lang="en-US" altLang="en-US"/>
          </a:p>
        </p:txBody>
      </p:sp>
      <p:sp>
        <p:nvSpPr>
          <p:cNvPr id="5" name="Footer Placeholder 4"/>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6645F3CD-8F75-4015-A4F4-6640D95B619B}" type="slidenum">
              <a:rPr lang="en-US" altLang="en-US"/>
              <a:pPr/>
              <a:t>‹#›</a:t>
            </a:fld>
            <a:endParaRPr lang="en-US"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noChangeArrowheads="1"/>
          </p:cNvSpPr>
          <p:nvPr>
            <p:ph type="dt" sz="half" idx="10"/>
          </p:nvPr>
        </p:nvSpPr>
        <p:spPr/>
        <p:txBody>
          <a:bodyPr/>
          <a:lstStyle>
            <a:lvl1pPr>
              <a:defRPr/>
            </a:lvl1pPr>
          </a:lstStyle>
          <a:p>
            <a:pPr>
              <a:defRPr/>
            </a:pPr>
            <a:fld id="{CEFCD694-19D8-4A5D-8CCC-B62B24C182DB}" type="datetime1">
              <a:rPr lang="en-US" altLang="en-US"/>
              <a:pPr>
                <a:defRPr/>
              </a:pPr>
              <a:t>12/24/2020</a:t>
            </a:fld>
            <a:endParaRPr lang="en-US" altLang="en-US"/>
          </a:p>
        </p:txBody>
      </p:sp>
      <p:sp>
        <p:nvSpPr>
          <p:cNvPr id="5" name="Footer Placeholder 4"/>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1BCF3CB3-F592-45A0-9580-9E69F89D76A9}" type="slidenum">
              <a:rPr lang="en-US" altLang="en-US"/>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3"/>
          <p:cNvSpPr>
            <a:spLocks noGrp="1" noChangeArrowheads="1"/>
          </p:cNvSpPr>
          <p:nvPr>
            <p:ph type="dt" sz="half" idx="10"/>
          </p:nvPr>
        </p:nvSpPr>
        <p:spPr/>
        <p:txBody>
          <a:bodyPr/>
          <a:lstStyle>
            <a:lvl1pPr>
              <a:defRPr/>
            </a:lvl1pPr>
          </a:lstStyle>
          <a:p>
            <a:pPr>
              <a:defRPr/>
            </a:pPr>
            <a:fld id="{D2E3DF73-CCFB-4A15-9BE7-3186E9D5D114}" type="datetime1">
              <a:rPr lang="en-US" altLang="en-US"/>
              <a:pPr>
                <a:defRPr/>
              </a:pPr>
              <a:t>12/24/2020</a:t>
            </a:fld>
            <a:endParaRPr lang="en-US" altLang="en-US"/>
          </a:p>
        </p:txBody>
      </p:sp>
      <p:sp>
        <p:nvSpPr>
          <p:cNvPr id="6" name="Footer Placeholder 4"/>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fld id="{4BD9BB51-EE05-4B7B-B7F3-23EA95F445A3}" type="slidenum">
              <a:rPr lang="en-US" altLang="en-US"/>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3"/>
          <p:cNvSpPr>
            <a:spLocks noGrp="1" noChangeArrowheads="1"/>
          </p:cNvSpPr>
          <p:nvPr>
            <p:ph type="dt" sz="half" idx="10"/>
          </p:nvPr>
        </p:nvSpPr>
        <p:spPr/>
        <p:txBody>
          <a:bodyPr/>
          <a:lstStyle>
            <a:lvl1pPr>
              <a:defRPr/>
            </a:lvl1pPr>
          </a:lstStyle>
          <a:p>
            <a:pPr>
              <a:defRPr/>
            </a:pPr>
            <a:fld id="{7E176AA5-3DBE-4823-97C5-AE2CF87ED54D}" type="datetime1">
              <a:rPr lang="en-US" altLang="en-US"/>
              <a:pPr>
                <a:defRPr/>
              </a:pPr>
              <a:t>12/24/2020</a:t>
            </a:fld>
            <a:endParaRPr lang="en-US" altLang="en-US"/>
          </a:p>
        </p:txBody>
      </p:sp>
      <p:sp>
        <p:nvSpPr>
          <p:cNvPr id="8" name="Footer Placeholder 4"/>
          <p:cNvSpPr>
            <a:spLocks noGrp="1" noChangeArrowheads="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fld id="{59566A26-F70C-479F-A8D3-02E31DD19DA9}" type="slidenum">
              <a:rPr lang="en-US" altLang="en-US"/>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Date Placeholder 3"/>
          <p:cNvSpPr>
            <a:spLocks noGrp="1" noChangeArrowheads="1"/>
          </p:cNvSpPr>
          <p:nvPr>
            <p:ph type="dt" sz="half" idx="10"/>
          </p:nvPr>
        </p:nvSpPr>
        <p:spPr/>
        <p:txBody>
          <a:bodyPr/>
          <a:lstStyle>
            <a:lvl1pPr>
              <a:defRPr/>
            </a:lvl1pPr>
          </a:lstStyle>
          <a:p>
            <a:pPr>
              <a:defRPr/>
            </a:pPr>
            <a:fld id="{E2A4158B-0FE1-45A8-B189-19C01E3BA9C9}" type="datetime1">
              <a:rPr lang="en-US" altLang="en-US"/>
              <a:pPr>
                <a:defRPr/>
              </a:pPr>
              <a:t>12/24/2020</a:t>
            </a:fld>
            <a:endParaRPr lang="en-US" altLang="en-US"/>
          </a:p>
        </p:txBody>
      </p:sp>
      <p:sp>
        <p:nvSpPr>
          <p:cNvPr id="4" name="Footer Placeholder 4"/>
          <p:cNvSpPr>
            <a:spLocks noGrp="1" noChangeArrowheads="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fld id="{FB63615B-C385-4C84-9F86-1490D2065C1B}" type="slidenum">
              <a:rPr lang="en-US" altLang="en-US"/>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p:txBody>
          <a:bodyPr/>
          <a:lstStyle>
            <a:lvl1pPr>
              <a:defRPr/>
            </a:lvl1pPr>
          </a:lstStyle>
          <a:p>
            <a:pPr>
              <a:defRPr/>
            </a:pPr>
            <a:fld id="{BA265085-ED8D-41C3-94A8-3B23248BCC89}" type="datetime1">
              <a:rPr lang="en-US" altLang="en-US"/>
              <a:pPr>
                <a:defRPr/>
              </a:pPr>
              <a:t>12/24/2020</a:t>
            </a:fld>
            <a:endParaRPr lang="en-US" altLang="en-US"/>
          </a:p>
        </p:txBody>
      </p:sp>
      <p:sp>
        <p:nvSpPr>
          <p:cNvPr id="3" name="Footer Placeholder 4"/>
          <p:cNvSpPr>
            <a:spLocks noGrp="1" noChangeArrowheads="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fld id="{CBC0EE0F-DDEF-440C-AA7C-CCC152A3F531}" type="slidenum">
              <a:rPr lang="en-US" altLang="en-US"/>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noProof="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p:cNvSpPr>
            <a:spLocks noGrp="1" noChangeArrowheads="1"/>
          </p:cNvSpPr>
          <p:nvPr>
            <p:ph type="dt" sz="half" idx="10"/>
          </p:nvPr>
        </p:nvSpPr>
        <p:spPr/>
        <p:txBody>
          <a:bodyPr/>
          <a:lstStyle>
            <a:lvl1pPr>
              <a:defRPr/>
            </a:lvl1pPr>
          </a:lstStyle>
          <a:p>
            <a:pPr>
              <a:defRPr/>
            </a:pPr>
            <a:fld id="{B9CE0D49-5DC3-48BA-A28E-237F97292FFD}" type="datetime1">
              <a:rPr lang="en-US" altLang="en-US"/>
              <a:pPr>
                <a:defRPr/>
              </a:pPr>
              <a:t>12/24/2020</a:t>
            </a:fld>
            <a:endParaRPr lang="en-US" altLang="en-US"/>
          </a:p>
        </p:txBody>
      </p:sp>
      <p:sp>
        <p:nvSpPr>
          <p:cNvPr id="6" name="Footer Placeholder 4"/>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fld id="{62A6204E-8D61-487F-9E59-4A681ECD340C}" type="slidenum">
              <a:rPr lang="en-US" altLang="en-US"/>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noProof="0"/>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p:cNvSpPr>
            <a:spLocks noGrp="1" noChangeArrowheads="1"/>
          </p:cNvSpPr>
          <p:nvPr>
            <p:ph type="dt" sz="half" idx="10"/>
          </p:nvPr>
        </p:nvSpPr>
        <p:spPr/>
        <p:txBody>
          <a:bodyPr/>
          <a:lstStyle>
            <a:lvl1pPr>
              <a:defRPr/>
            </a:lvl1pPr>
          </a:lstStyle>
          <a:p>
            <a:pPr>
              <a:defRPr/>
            </a:pPr>
            <a:fld id="{C05462D7-C6F6-478C-9EA1-9C73B1878107}" type="datetime1">
              <a:rPr lang="en-US" altLang="en-US"/>
              <a:pPr>
                <a:defRPr/>
              </a:pPr>
              <a:t>12/24/2020</a:t>
            </a:fld>
            <a:endParaRPr lang="en-US" altLang="en-US"/>
          </a:p>
        </p:txBody>
      </p:sp>
      <p:sp>
        <p:nvSpPr>
          <p:cNvPr id="6" name="Footer Placeholder 4"/>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fld id="{68AC8318-3E6B-45D4-97C3-904BA77691E4}" type="slidenum">
              <a:rPr lang="en-US" altLang="en-US"/>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457200" y="274638"/>
            <a:ext cx="8229600"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noChangeArrowheads="1"/>
          </p:cNvSpPr>
          <p:nvPr>
            <p:ph type="body" idx="1"/>
          </p:nvPr>
        </p:nvSpPr>
        <p:spPr bwMode="auto">
          <a:xfrm>
            <a:off x="457200" y="1600200"/>
            <a:ext cx="8229600"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Date Placeholder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prstTxWarp prst="textNoShape">
              <a:avLst/>
            </a:prstTxWarp>
          </a:bodyPr>
          <a:lstStyle>
            <a:lvl1pPr eaLnBrk="0" hangingPunct="0">
              <a:defRPr sz="1200">
                <a:latin typeface="Calibri" panose="020F0502020204030204" pitchFamily="34" charset="0"/>
                <a:cs typeface="Arial" panose="020B0604020202020204" pitchFamily="34" charset="0"/>
              </a:defRPr>
            </a:lvl1pPr>
          </a:lstStyle>
          <a:p>
            <a:pPr>
              <a:defRPr/>
            </a:pPr>
            <a:fld id="{657509E9-A27B-4769-878D-546A7042352E}" type="datetime1">
              <a:rPr lang="en-US" altLang="en-US"/>
              <a:pPr>
                <a:defRPr/>
              </a:pPr>
              <a:t>12/24/2020</a:t>
            </a:fld>
            <a:endParaRPr lang="en-US" altLang="en-US"/>
          </a:p>
        </p:txBody>
      </p:sp>
      <p:sp>
        <p:nvSpPr>
          <p:cNvPr id="1029" name="Footer Placeholder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0" hangingPunct="0">
              <a:defRPr sz="1200">
                <a:latin typeface="Calibri" panose="020F0502020204030204" pitchFamily="34" charset="0"/>
                <a:cs typeface="Arial" panose="020B0604020202020204" pitchFamily="34" charset="0"/>
              </a:defRPr>
            </a:lvl1pPr>
          </a:lstStyle>
          <a:p>
            <a:pPr>
              <a:defRPr/>
            </a:pP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a:noFill/>
          <a:ln w="9525" cap="flat" cmpd="sng" algn="ctr">
            <a:noFill/>
            <a:prstDash val="solid"/>
            <a:round/>
            <a:headEnd type="none" w="med" len="med"/>
            <a:tailEnd type="none" w="med" len="med"/>
          </a:ln>
        </p:spPr>
        <p:txBody>
          <a:bodyPr vert="horz" wrap="square" lIns="91440" tIns="45720" rIns="91440" bIns="45720" numCol="1" anchor="ctr" anchorCtr="0" compatLnSpc="1">
            <a:prstTxWarp prst="textNoShape">
              <a:avLst/>
            </a:prstTxWarp>
          </a:bodyPr>
          <a:lstStyle>
            <a:lvl1pPr algn="r">
              <a:defRPr sz="1200">
                <a:latin typeface="Calibri" pitchFamily="34" charset="0"/>
              </a:defRPr>
            </a:lvl1pPr>
          </a:lstStyle>
          <a:p>
            <a:fld id="{1F88ECF7-BF62-4825-872E-B789C077076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2pPr>
      <a:lvl3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3pPr>
      <a:lvl4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4pPr>
      <a:lvl5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2.png"/><Relationship Id="rId4" Type="http://schemas.openxmlformats.org/officeDocument/2006/relationships/tags" Target="../tags/tag5.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9.xml"/><Relationship Id="rId7"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1.png"/><Relationship Id="rId5" Type="http://schemas.openxmlformats.org/officeDocument/2006/relationships/tags" Target="../tags/tag67.xml"/><Relationship Id="rId10" Type="http://schemas.openxmlformats.org/officeDocument/2006/relationships/image" Target="../media/image7.png"/><Relationship Id="rId4" Type="http://schemas.openxmlformats.org/officeDocument/2006/relationships/tags" Target="../tags/tag66.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2.xml"/><Relationship Id="rId7"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8.xml"/><Relationship Id="rId7"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12.png"/><Relationship Id="rId5" Type="http://schemas.openxmlformats.org/officeDocument/2006/relationships/tags" Target="../tags/tag86.xml"/><Relationship Id="rId10" Type="http://schemas.openxmlformats.org/officeDocument/2006/relationships/image" Target="../media/image7.png"/><Relationship Id="rId4" Type="http://schemas.openxmlformats.org/officeDocument/2006/relationships/tags" Target="../tags/tag85.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1.xml"/><Relationship Id="rId7"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7.xml"/><Relationship Id="rId7"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03.xml"/><Relationship Id="rId7"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13.png"/><Relationship Id="rId5" Type="http://schemas.openxmlformats.org/officeDocument/2006/relationships/tags" Target="../tags/tag111.xml"/><Relationship Id="rId10" Type="http://schemas.openxmlformats.org/officeDocument/2006/relationships/image" Target="../media/image7.png"/><Relationship Id="rId4" Type="http://schemas.openxmlformats.org/officeDocument/2006/relationships/tags" Target="../tags/tag110.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16.xml"/><Relationship Id="rId7" Type="http://schemas.openxmlformats.org/officeDocument/2006/relationships/tags" Target="../tags/tag12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4.png"/><Relationship Id="rId5" Type="http://schemas.openxmlformats.org/officeDocument/2006/relationships/tags" Target="../tags/tag118.xml"/><Relationship Id="rId10" Type="http://schemas.openxmlformats.org/officeDocument/2006/relationships/image" Target="../media/image7.png"/><Relationship Id="rId4" Type="http://schemas.openxmlformats.org/officeDocument/2006/relationships/tags" Target="../tags/tag117.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1.xml"/><Relationship Id="rId7" Type="http://schemas.openxmlformats.org/officeDocument/2006/relationships/audio" Target="../media/media1.WAV"/><Relationship Id="rId12" Type="http://schemas.openxmlformats.org/officeDocument/2006/relationships/image" Target="../media/image6.png"/><Relationship Id="rId2" Type="http://schemas.openxmlformats.org/officeDocument/2006/relationships/tags" Target="../tags/tag10.xml"/><Relationship Id="rId1" Type="http://schemas.openxmlformats.org/officeDocument/2006/relationships/tags" Target="../tags/tag9.xml"/><Relationship Id="rId6" Type="http://schemas.microsoft.com/office/2007/relationships/media" Target="../media/media1.WAV"/><Relationship Id="rId11" Type="http://schemas.openxmlformats.org/officeDocument/2006/relationships/image" Target="../media/image5.png"/><Relationship Id="rId5" Type="http://schemas.openxmlformats.org/officeDocument/2006/relationships/tags" Target="../tags/tag13.xml"/><Relationship Id="rId10" Type="http://schemas.openxmlformats.org/officeDocument/2006/relationships/image" Target="../media/image4.png"/><Relationship Id="rId4" Type="http://schemas.openxmlformats.org/officeDocument/2006/relationships/tags" Target="../tags/tag12.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image" Target="../media/image15.png"/><Relationship Id="rId5" Type="http://schemas.openxmlformats.org/officeDocument/2006/relationships/tags" Target="../tags/tag125.xml"/><Relationship Id="rId10" Type="http://schemas.openxmlformats.org/officeDocument/2006/relationships/image" Target="../media/image7.png"/><Relationship Id="rId4" Type="http://schemas.openxmlformats.org/officeDocument/2006/relationships/tags" Target="../tags/tag124.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30.xml"/><Relationship Id="rId7" Type="http://schemas.openxmlformats.org/officeDocument/2006/relationships/tags" Target="../tags/tag13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16.png"/><Relationship Id="rId5" Type="http://schemas.openxmlformats.org/officeDocument/2006/relationships/tags" Target="../tags/tag132.xml"/><Relationship Id="rId10" Type="http://schemas.openxmlformats.org/officeDocument/2006/relationships/image" Target="../media/image7.png"/><Relationship Id="rId4" Type="http://schemas.openxmlformats.org/officeDocument/2006/relationships/tags" Target="../tags/tag131.xml"/><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37.xml"/><Relationship Id="rId7"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9"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43.xml"/><Relationship Id="rId7" Type="http://schemas.openxmlformats.org/officeDocument/2006/relationships/slideLayout" Target="../slideLayouts/slideLayout2.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49.xml"/><Relationship Id="rId7" Type="http://schemas.openxmlformats.org/officeDocument/2006/relationships/slideLayout" Target="../slideLayouts/slideLayout2.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9"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55.xml"/><Relationship Id="rId7" Type="http://schemas.openxmlformats.org/officeDocument/2006/relationships/slideLayout" Target="../slideLayouts/slideLayout2.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9"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image" Target="../media/image18.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image" Target="../media/image17.png"/><Relationship Id="rId5" Type="http://schemas.openxmlformats.org/officeDocument/2006/relationships/tags" Target="../tags/tag163.xml"/><Relationship Id="rId10" Type="http://schemas.openxmlformats.org/officeDocument/2006/relationships/image" Target="../media/image7.png"/><Relationship Id="rId4" Type="http://schemas.openxmlformats.org/officeDocument/2006/relationships/tags" Target="../tags/tag162.xml"/><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68.xml"/><Relationship Id="rId7" Type="http://schemas.openxmlformats.org/officeDocument/2006/relationships/tags" Target="../tags/tag172.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19.png"/><Relationship Id="rId5" Type="http://schemas.openxmlformats.org/officeDocument/2006/relationships/tags" Target="../tags/tag170.xml"/><Relationship Id="rId10" Type="http://schemas.openxmlformats.org/officeDocument/2006/relationships/image" Target="../media/image7.png"/><Relationship Id="rId4" Type="http://schemas.openxmlformats.org/officeDocument/2006/relationships/tags" Target="../tags/tag169.xml"/><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75.xml"/><Relationship Id="rId7" Type="http://schemas.openxmlformats.org/officeDocument/2006/relationships/tags" Target="../tags/tag179.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image" Target="../media/image20.png"/><Relationship Id="rId5" Type="http://schemas.openxmlformats.org/officeDocument/2006/relationships/tags" Target="../tags/tag177.xml"/><Relationship Id="rId10" Type="http://schemas.openxmlformats.org/officeDocument/2006/relationships/image" Target="../media/image7.png"/><Relationship Id="rId4" Type="http://schemas.openxmlformats.org/officeDocument/2006/relationships/tags" Target="../tags/tag176.xml"/><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image" Target="../media/image21.png"/><Relationship Id="rId5" Type="http://schemas.openxmlformats.org/officeDocument/2006/relationships/tags" Target="../tags/tag184.xml"/><Relationship Id="rId10" Type="http://schemas.openxmlformats.org/officeDocument/2006/relationships/image" Target="../media/image7.png"/><Relationship Id="rId4" Type="http://schemas.openxmlformats.org/officeDocument/2006/relationships/tags" Target="../tags/tag183.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6.xml"/><Relationship Id="rId7"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89.xml"/><Relationship Id="rId7" Type="http://schemas.openxmlformats.org/officeDocument/2006/relationships/tags" Target="../tags/tag193.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5" Type="http://schemas.openxmlformats.org/officeDocument/2006/relationships/tags" Target="../tags/tag191.xml"/><Relationship Id="rId10" Type="http://schemas.openxmlformats.org/officeDocument/2006/relationships/image" Target="../media/image7.png"/><Relationship Id="rId4" Type="http://schemas.openxmlformats.org/officeDocument/2006/relationships/tags" Target="../tags/tag190.xml"/><Relationship Id="rId9"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96.xml"/><Relationship Id="rId7" Type="http://schemas.openxmlformats.org/officeDocument/2006/relationships/tags" Target="../tags/tag200.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image" Target="../media/image22.png"/><Relationship Id="rId5" Type="http://schemas.openxmlformats.org/officeDocument/2006/relationships/tags" Target="../tags/tag198.xml"/><Relationship Id="rId10" Type="http://schemas.openxmlformats.org/officeDocument/2006/relationships/image" Target="../media/image7.png"/><Relationship Id="rId4" Type="http://schemas.openxmlformats.org/officeDocument/2006/relationships/tags" Target="../tags/tag197.xml"/><Relationship Id="rId9"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03.xml"/><Relationship Id="rId7" Type="http://schemas.openxmlformats.org/officeDocument/2006/relationships/slideLayout" Target="../slideLayouts/slideLayout2.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09.xml"/><Relationship Id="rId7" Type="http://schemas.openxmlformats.org/officeDocument/2006/relationships/tags" Target="../tags/tag213.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image" Target="../media/image23.png"/><Relationship Id="rId5" Type="http://schemas.openxmlformats.org/officeDocument/2006/relationships/tags" Target="../tags/tag211.xml"/><Relationship Id="rId10" Type="http://schemas.openxmlformats.org/officeDocument/2006/relationships/image" Target="../media/image7.png"/><Relationship Id="rId4" Type="http://schemas.openxmlformats.org/officeDocument/2006/relationships/tags" Target="../tags/tag210.xml"/><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16.xml"/><Relationship Id="rId7" Type="http://schemas.openxmlformats.org/officeDocument/2006/relationships/tags" Target="../tags/tag220.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image" Target="../media/image23.png"/><Relationship Id="rId5" Type="http://schemas.openxmlformats.org/officeDocument/2006/relationships/tags" Target="../tags/tag218.xml"/><Relationship Id="rId10" Type="http://schemas.openxmlformats.org/officeDocument/2006/relationships/image" Target="../media/image7.png"/><Relationship Id="rId4" Type="http://schemas.openxmlformats.org/officeDocument/2006/relationships/tags" Target="../tags/tag217.xml"/><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23.xml"/><Relationship Id="rId7" Type="http://schemas.openxmlformats.org/officeDocument/2006/relationships/slideLayout" Target="../slideLayouts/slideLayout2.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9"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29.xml"/><Relationship Id="rId7" Type="http://schemas.openxmlformats.org/officeDocument/2006/relationships/tags" Target="../tags/tag233.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image" Target="../media/image24.png"/><Relationship Id="rId5" Type="http://schemas.openxmlformats.org/officeDocument/2006/relationships/tags" Target="../tags/tag231.xml"/><Relationship Id="rId10" Type="http://schemas.openxmlformats.org/officeDocument/2006/relationships/image" Target="../media/image7.png"/><Relationship Id="rId4" Type="http://schemas.openxmlformats.org/officeDocument/2006/relationships/tags" Target="../tags/tag230.xml"/><Relationship Id="rId9"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36.xml"/><Relationship Id="rId7" Type="http://schemas.openxmlformats.org/officeDocument/2006/relationships/tags" Target="../tags/tag240.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image" Target="../media/image25.png"/><Relationship Id="rId5" Type="http://schemas.openxmlformats.org/officeDocument/2006/relationships/tags" Target="../tags/tag238.xml"/><Relationship Id="rId10" Type="http://schemas.openxmlformats.org/officeDocument/2006/relationships/image" Target="../media/image7.png"/><Relationship Id="rId4" Type="http://schemas.openxmlformats.org/officeDocument/2006/relationships/tags" Target="../tags/tag237.xml"/><Relationship Id="rId9"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43.xml"/><Relationship Id="rId7" Type="http://schemas.openxmlformats.org/officeDocument/2006/relationships/slideLayout" Target="../slideLayouts/slideLayout2.xm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9"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49.xml"/><Relationship Id="rId7" Type="http://schemas.openxmlformats.org/officeDocument/2006/relationships/slideLayout" Target="../slideLayouts/slideLayout2.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10" Type="http://schemas.openxmlformats.org/officeDocument/2006/relationships/image" Target="../media/image7.png"/><Relationship Id="rId4" Type="http://schemas.openxmlformats.org/officeDocument/2006/relationships/tags" Target="../tags/tag23.xml"/><Relationship Id="rId9"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image" Target="../media/image4.png"/><Relationship Id="rId3" Type="http://schemas.openxmlformats.org/officeDocument/2006/relationships/tags" Target="../tags/tag255.xml"/><Relationship Id="rId7" Type="http://schemas.openxmlformats.org/officeDocument/2006/relationships/tags" Target="../tags/tag259.xml"/><Relationship Id="rId12" Type="http://schemas.openxmlformats.org/officeDocument/2006/relationships/image" Target="../media/image3.png"/><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slideLayout" Target="../slideLayouts/slideLayout2.xml"/><Relationship Id="rId5" Type="http://schemas.openxmlformats.org/officeDocument/2006/relationships/tags" Target="../tags/tag257.xml"/><Relationship Id="rId15" Type="http://schemas.openxmlformats.org/officeDocument/2006/relationships/image" Target="../media/image6.png"/><Relationship Id="rId10" Type="http://schemas.openxmlformats.org/officeDocument/2006/relationships/audio" Target="../media/media2.WAV"/><Relationship Id="rId4" Type="http://schemas.openxmlformats.org/officeDocument/2006/relationships/tags" Target="../tags/tag256.xml"/><Relationship Id="rId9" Type="http://schemas.microsoft.com/office/2007/relationships/media" Target="../media/media2.WAV"/><Relationship Id="rId14"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63.xml"/><Relationship Id="rId7" Type="http://schemas.openxmlformats.org/officeDocument/2006/relationships/audio" Target="../media/media3.WAV"/><Relationship Id="rId12" Type="http://schemas.openxmlformats.org/officeDocument/2006/relationships/image" Target="../media/image6.png"/><Relationship Id="rId2" Type="http://schemas.openxmlformats.org/officeDocument/2006/relationships/tags" Target="../tags/tag262.xml"/><Relationship Id="rId1" Type="http://schemas.openxmlformats.org/officeDocument/2006/relationships/tags" Target="../tags/tag261.xml"/><Relationship Id="rId6" Type="http://schemas.microsoft.com/office/2007/relationships/media" Target="../media/media3.WAV"/><Relationship Id="rId11" Type="http://schemas.openxmlformats.org/officeDocument/2006/relationships/image" Target="../media/image5.png"/><Relationship Id="rId5" Type="http://schemas.openxmlformats.org/officeDocument/2006/relationships/tags" Target="../tags/tag265.xml"/><Relationship Id="rId10" Type="http://schemas.openxmlformats.org/officeDocument/2006/relationships/image" Target="../media/image4.png"/><Relationship Id="rId4" Type="http://schemas.openxmlformats.org/officeDocument/2006/relationships/tags" Target="../tags/tag264.xml"/><Relationship Id="rId9"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68.xml"/><Relationship Id="rId7" Type="http://schemas.openxmlformats.org/officeDocument/2006/relationships/audio" Target="../media/media4.WAV"/><Relationship Id="rId12" Type="http://schemas.openxmlformats.org/officeDocument/2006/relationships/image" Target="../media/image6.png"/><Relationship Id="rId2" Type="http://schemas.openxmlformats.org/officeDocument/2006/relationships/tags" Target="../tags/tag267.xml"/><Relationship Id="rId1" Type="http://schemas.openxmlformats.org/officeDocument/2006/relationships/tags" Target="../tags/tag266.xml"/><Relationship Id="rId6" Type="http://schemas.microsoft.com/office/2007/relationships/media" Target="../media/media4.WAV"/><Relationship Id="rId11" Type="http://schemas.openxmlformats.org/officeDocument/2006/relationships/image" Target="../media/image5.png"/><Relationship Id="rId5" Type="http://schemas.openxmlformats.org/officeDocument/2006/relationships/tags" Target="../tags/tag270.xml"/><Relationship Id="rId10" Type="http://schemas.openxmlformats.org/officeDocument/2006/relationships/image" Target="../media/image4.png"/><Relationship Id="rId4" Type="http://schemas.openxmlformats.org/officeDocument/2006/relationships/tags" Target="../tags/tag269.xml"/><Relationship Id="rId9" Type="http://schemas.openxmlformats.org/officeDocument/2006/relationships/image" Target="../media/image3.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73.xml"/><Relationship Id="rId7" Type="http://schemas.openxmlformats.org/officeDocument/2006/relationships/audio" Target="../media/media5.WAV"/><Relationship Id="rId12" Type="http://schemas.openxmlformats.org/officeDocument/2006/relationships/image" Target="../media/image6.png"/><Relationship Id="rId2" Type="http://schemas.openxmlformats.org/officeDocument/2006/relationships/tags" Target="../tags/tag272.xml"/><Relationship Id="rId1" Type="http://schemas.openxmlformats.org/officeDocument/2006/relationships/tags" Target="../tags/tag271.xml"/><Relationship Id="rId6" Type="http://schemas.microsoft.com/office/2007/relationships/media" Target="../media/media5.WAV"/><Relationship Id="rId11" Type="http://schemas.openxmlformats.org/officeDocument/2006/relationships/image" Target="../media/image5.png"/><Relationship Id="rId5" Type="http://schemas.openxmlformats.org/officeDocument/2006/relationships/tags" Target="../tags/tag275.xml"/><Relationship Id="rId10" Type="http://schemas.openxmlformats.org/officeDocument/2006/relationships/image" Target="../media/image4.png"/><Relationship Id="rId4" Type="http://schemas.openxmlformats.org/officeDocument/2006/relationships/tags" Target="../tags/tag274.xml"/><Relationship Id="rId9"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78.xml"/><Relationship Id="rId7" Type="http://schemas.openxmlformats.org/officeDocument/2006/relationships/audio" Target="../media/media6.WAV"/><Relationship Id="rId12" Type="http://schemas.openxmlformats.org/officeDocument/2006/relationships/image" Target="../media/image26.png"/><Relationship Id="rId2" Type="http://schemas.openxmlformats.org/officeDocument/2006/relationships/tags" Target="../tags/tag277.xml"/><Relationship Id="rId1" Type="http://schemas.openxmlformats.org/officeDocument/2006/relationships/tags" Target="../tags/tag276.xml"/><Relationship Id="rId6" Type="http://schemas.microsoft.com/office/2007/relationships/media" Target="../media/media6.WAV"/><Relationship Id="rId11" Type="http://schemas.openxmlformats.org/officeDocument/2006/relationships/image" Target="../media/image5.png"/><Relationship Id="rId5" Type="http://schemas.openxmlformats.org/officeDocument/2006/relationships/tags" Target="../tags/tag280.xml"/><Relationship Id="rId10" Type="http://schemas.openxmlformats.org/officeDocument/2006/relationships/image" Target="../media/image4.png"/><Relationship Id="rId4" Type="http://schemas.openxmlformats.org/officeDocument/2006/relationships/tags" Target="../tags/tag279.xml"/><Relationship Id="rId9"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83.xml"/><Relationship Id="rId7" Type="http://schemas.openxmlformats.org/officeDocument/2006/relationships/audio" Target="../media/media7.WAV"/><Relationship Id="rId12" Type="http://schemas.openxmlformats.org/officeDocument/2006/relationships/image" Target="../media/image6.png"/><Relationship Id="rId2" Type="http://schemas.openxmlformats.org/officeDocument/2006/relationships/tags" Target="../tags/tag282.xml"/><Relationship Id="rId1" Type="http://schemas.openxmlformats.org/officeDocument/2006/relationships/tags" Target="../tags/tag281.xml"/><Relationship Id="rId6" Type="http://schemas.microsoft.com/office/2007/relationships/media" Target="../media/media7.WAV"/><Relationship Id="rId11" Type="http://schemas.openxmlformats.org/officeDocument/2006/relationships/image" Target="../media/image5.png"/><Relationship Id="rId5" Type="http://schemas.openxmlformats.org/officeDocument/2006/relationships/tags" Target="../tags/tag285.xml"/><Relationship Id="rId10" Type="http://schemas.openxmlformats.org/officeDocument/2006/relationships/image" Target="../media/image4.png"/><Relationship Id="rId4" Type="http://schemas.openxmlformats.org/officeDocument/2006/relationships/tags" Target="../tags/tag284.xml"/><Relationship Id="rId9"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png"/><Relationship Id="rId3" Type="http://schemas.openxmlformats.org/officeDocument/2006/relationships/tags" Target="../tags/tag288.xml"/><Relationship Id="rId7" Type="http://schemas.openxmlformats.org/officeDocument/2006/relationships/audio" Target="../media/media8.WAV"/><Relationship Id="rId12" Type="http://schemas.openxmlformats.org/officeDocument/2006/relationships/image" Target="../media/image27.png"/><Relationship Id="rId2" Type="http://schemas.openxmlformats.org/officeDocument/2006/relationships/tags" Target="../tags/tag287.xml"/><Relationship Id="rId1" Type="http://schemas.openxmlformats.org/officeDocument/2006/relationships/tags" Target="../tags/tag286.xml"/><Relationship Id="rId6" Type="http://schemas.microsoft.com/office/2007/relationships/media" Target="../media/media8.WAV"/><Relationship Id="rId11" Type="http://schemas.openxmlformats.org/officeDocument/2006/relationships/image" Target="../media/image5.png"/><Relationship Id="rId5" Type="http://schemas.openxmlformats.org/officeDocument/2006/relationships/tags" Target="../tags/tag290.xml"/><Relationship Id="rId10" Type="http://schemas.openxmlformats.org/officeDocument/2006/relationships/image" Target="../media/image4.png"/><Relationship Id="rId4" Type="http://schemas.openxmlformats.org/officeDocument/2006/relationships/tags" Target="../tags/tag289.xml"/><Relationship Id="rId9"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93.xml"/><Relationship Id="rId7" Type="http://schemas.openxmlformats.org/officeDocument/2006/relationships/audio" Target="../media/media9.WAV"/><Relationship Id="rId12" Type="http://schemas.openxmlformats.org/officeDocument/2006/relationships/image" Target="../media/image6.png"/><Relationship Id="rId2" Type="http://schemas.openxmlformats.org/officeDocument/2006/relationships/tags" Target="../tags/tag292.xml"/><Relationship Id="rId1" Type="http://schemas.openxmlformats.org/officeDocument/2006/relationships/tags" Target="../tags/tag291.xml"/><Relationship Id="rId6" Type="http://schemas.microsoft.com/office/2007/relationships/media" Target="../media/media9.WAV"/><Relationship Id="rId11" Type="http://schemas.openxmlformats.org/officeDocument/2006/relationships/image" Target="../media/image5.png"/><Relationship Id="rId5" Type="http://schemas.openxmlformats.org/officeDocument/2006/relationships/tags" Target="../tags/tag295.xml"/><Relationship Id="rId10" Type="http://schemas.openxmlformats.org/officeDocument/2006/relationships/image" Target="../media/image4.png"/><Relationship Id="rId4" Type="http://schemas.openxmlformats.org/officeDocument/2006/relationships/tags" Target="../tags/tag294.xml"/><Relationship Id="rId9"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png"/><Relationship Id="rId3" Type="http://schemas.openxmlformats.org/officeDocument/2006/relationships/tags" Target="../tags/tag298.xml"/><Relationship Id="rId7" Type="http://schemas.openxmlformats.org/officeDocument/2006/relationships/audio" Target="../media/media10.WAV"/><Relationship Id="rId12" Type="http://schemas.openxmlformats.org/officeDocument/2006/relationships/image" Target="../media/image28.png"/><Relationship Id="rId2" Type="http://schemas.openxmlformats.org/officeDocument/2006/relationships/tags" Target="../tags/tag297.xml"/><Relationship Id="rId1" Type="http://schemas.openxmlformats.org/officeDocument/2006/relationships/tags" Target="../tags/tag296.xml"/><Relationship Id="rId6" Type="http://schemas.microsoft.com/office/2007/relationships/media" Target="../media/media10.WAV"/><Relationship Id="rId11" Type="http://schemas.openxmlformats.org/officeDocument/2006/relationships/image" Target="../media/image5.png"/><Relationship Id="rId5" Type="http://schemas.openxmlformats.org/officeDocument/2006/relationships/tags" Target="../tags/tag300.xml"/><Relationship Id="rId10" Type="http://schemas.openxmlformats.org/officeDocument/2006/relationships/image" Target="../media/image4.png"/><Relationship Id="rId4" Type="http://schemas.openxmlformats.org/officeDocument/2006/relationships/tags" Target="../tags/tag299.xml"/><Relationship Id="rId9"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png"/><Relationship Id="rId3" Type="http://schemas.openxmlformats.org/officeDocument/2006/relationships/tags" Target="../tags/tag303.xml"/><Relationship Id="rId7" Type="http://schemas.openxmlformats.org/officeDocument/2006/relationships/audio" Target="../media/media11.WAV"/><Relationship Id="rId12" Type="http://schemas.openxmlformats.org/officeDocument/2006/relationships/image" Target="../media/image29.png"/><Relationship Id="rId2" Type="http://schemas.openxmlformats.org/officeDocument/2006/relationships/tags" Target="../tags/tag302.xml"/><Relationship Id="rId1" Type="http://schemas.openxmlformats.org/officeDocument/2006/relationships/tags" Target="../tags/tag301.xml"/><Relationship Id="rId6" Type="http://schemas.microsoft.com/office/2007/relationships/media" Target="../media/media11.WAV"/><Relationship Id="rId11" Type="http://schemas.openxmlformats.org/officeDocument/2006/relationships/image" Target="../media/image5.png"/><Relationship Id="rId5" Type="http://schemas.openxmlformats.org/officeDocument/2006/relationships/tags" Target="../tags/tag305.xml"/><Relationship Id="rId10" Type="http://schemas.openxmlformats.org/officeDocument/2006/relationships/image" Target="../media/image4.png"/><Relationship Id="rId4" Type="http://schemas.openxmlformats.org/officeDocument/2006/relationships/tags" Target="../tags/tag304.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9.xml"/><Relationship Id="rId7"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08.xml"/><Relationship Id="rId7" Type="http://schemas.openxmlformats.org/officeDocument/2006/relationships/audio" Target="../media/media12.WAV"/><Relationship Id="rId12" Type="http://schemas.openxmlformats.org/officeDocument/2006/relationships/image" Target="../media/image6.png"/><Relationship Id="rId2" Type="http://schemas.openxmlformats.org/officeDocument/2006/relationships/tags" Target="../tags/tag307.xml"/><Relationship Id="rId1" Type="http://schemas.openxmlformats.org/officeDocument/2006/relationships/tags" Target="../tags/tag306.xml"/><Relationship Id="rId6" Type="http://schemas.microsoft.com/office/2007/relationships/media" Target="../media/media12.WAV"/><Relationship Id="rId11" Type="http://schemas.openxmlformats.org/officeDocument/2006/relationships/image" Target="../media/image5.png"/><Relationship Id="rId5" Type="http://schemas.openxmlformats.org/officeDocument/2006/relationships/tags" Target="../tags/tag310.xml"/><Relationship Id="rId10" Type="http://schemas.openxmlformats.org/officeDocument/2006/relationships/image" Target="../media/image4.png"/><Relationship Id="rId4" Type="http://schemas.openxmlformats.org/officeDocument/2006/relationships/tags" Target="../tags/tag309.xml"/><Relationship Id="rId9"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13.xml"/><Relationship Id="rId7" Type="http://schemas.openxmlformats.org/officeDocument/2006/relationships/audio" Target="../media/media13.WAV"/><Relationship Id="rId12" Type="http://schemas.openxmlformats.org/officeDocument/2006/relationships/image" Target="../media/image6.png"/><Relationship Id="rId2" Type="http://schemas.openxmlformats.org/officeDocument/2006/relationships/tags" Target="../tags/tag312.xml"/><Relationship Id="rId1" Type="http://schemas.openxmlformats.org/officeDocument/2006/relationships/tags" Target="../tags/tag311.xml"/><Relationship Id="rId6" Type="http://schemas.microsoft.com/office/2007/relationships/media" Target="../media/media13.WAV"/><Relationship Id="rId11" Type="http://schemas.openxmlformats.org/officeDocument/2006/relationships/image" Target="../media/image5.png"/><Relationship Id="rId5" Type="http://schemas.openxmlformats.org/officeDocument/2006/relationships/tags" Target="../tags/tag315.xml"/><Relationship Id="rId10" Type="http://schemas.openxmlformats.org/officeDocument/2006/relationships/image" Target="../media/image4.png"/><Relationship Id="rId4" Type="http://schemas.openxmlformats.org/officeDocument/2006/relationships/tags" Target="../tags/tag314.xml"/><Relationship Id="rId9"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18.xml"/><Relationship Id="rId7" Type="http://schemas.openxmlformats.org/officeDocument/2006/relationships/audio" Target="../media/media14.WAV"/><Relationship Id="rId12" Type="http://schemas.openxmlformats.org/officeDocument/2006/relationships/image" Target="../media/image6.png"/><Relationship Id="rId2" Type="http://schemas.openxmlformats.org/officeDocument/2006/relationships/tags" Target="../tags/tag317.xml"/><Relationship Id="rId1" Type="http://schemas.openxmlformats.org/officeDocument/2006/relationships/tags" Target="../tags/tag316.xml"/><Relationship Id="rId6" Type="http://schemas.microsoft.com/office/2007/relationships/media" Target="../media/media14.WAV"/><Relationship Id="rId11" Type="http://schemas.openxmlformats.org/officeDocument/2006/relationships/image" Target="../media/image5.png"/><Relationship Id="rId5" Type="http://schemas.openxmlformats.org/officeDocument/2006/relationships/tags" Target="../tags/tag320.xml"/><Relationship Id="rId10" Type="http://schemas.openxmlformats.org/officeDocument/2006/relationships/image" Target="../media/image4.png"/><Relationship Id="rId4" Type="http://schemas.openxmlformats.org/officeDocument/2006/relationships/tags" Target="../tags/tag319.xml"/><Relationship Id="rId9"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23.xml"/><Relationship Id="rId7" Type="http://schemas.openxmlformats.org/officeDocument/2006/relationships/audio" Target="../media/media15.WAV"/><Relationship Id="rId12" Type="http://schemas.openxmlformats.org/officeDocument/2006/relationships/image" Target="../media/image6.png"/><Relationship Id="rId2" Type="http://schemas.openxmlformats.org/officeDocument/2006/relationships/tags" Target="../tags/tag322.xml"/><Relationship Id="rId1" Type="http://schemas.openxmlformats.org/officeDocument/2006/relationships/tags" Target="../tags/tag321.xml"/><Relationship Id="rId6" Type="http://schemas.microsoft.com/office/2007/relationships/media" Target="../media/media15.WAV"/><Relationship Id="rId11" Type="http://schemas.openxmlformats.org/officeDocument/2006/relationships/image" Target="../media/image5.png"/><Relationship Id="rId5" Type="http://schemas.openxmlformats.org/officeDocument/2006/relationships/tags" Target="../tags/tag325.xml"/><Relationship Id="rId10" Type="http://schemas.openxmlformats.org/officeDocument/2006/relationships/image" Target="../media/image4.png"/><Relationship Id="rId4" Type="http://schemas.openxmlformats.org/officeDocument/2006/relationships/tags" Target="../tags/tag324.xml"/><Relationship Id="rId9"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28.xml"/><Relationship Id="rId7" Type="http://schemas.openxmlformats.org/officeDocument/2006/relationships/audio" Target="../media/media16.WAV"/><Relationship Id="rId12" Type="http://schemas.openxmlformats.org/officeDocument/2006/relationships/image" Target="../media/image6.png"/><Relationship Id="rId2" Type="http://schemas.openxmlformats.org/officeDocument/2006/relationships/tags" Target="../tags/tag327.xml"/><Relationship Id="rId1" Type="http://schemas.openxmlformats.org/officeDocument/2006/relationships/tags" Target="../tags/tag326.xml"/><Relationship Id="rId6" Type="http://schemas.microsoft.com/office/2007/relationships/media" Target="../media/media16.WAV"/><Relationship Id="rId11" Type="http://schemas.openxmlformats.org/officeDocument/2006/relationships/image" Target="../media/image5.png"/><Relationship Id="rId5" Type="http://schemas.openxmlformats.org/officeDocument/2006/relationships/tags" Target="../tags/tag330.xml"/><Relationship Id="rId10" Type="http://schemas.openxmlformats.org/officeDocument/2006/relationships/image" Target="../media/image4.png"/><Relationship Id="rId4" Type="http://schemas.openxmlformats.org/officeDocument/2006/relationships/tags" Target="../tags/tag329.xml"/><Relationship Id="rId9"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33.xml"/><Relationship Id="rId7" Type="http://schemas.openxmlformats.org/officeDocument/2006/relationships/audio" Target="../media/media17.WAV"/><Relationship Id="rId12" Type="http://schemas.openxmlformats.org/officeDocument/2006/relationships/image" Target="../media/image6.png"/><Relationship Id="rId2" Type="http://schemas.openxmlformats.org/officeDocument/2006/relationships/tags" Target="../tags/tag332.xml"/><Relationship Id="rId1" Type="http://schemas.openxmlformats.org/officeDocument/2006/relationships/tags" Target="../tags/tag331.xml"/><Relationship Id="rId6" Type="http://schemas.microsoft.com/office/2007/relationships/media" Target="../media/media17.WAV"/><Relationship Id="rId11" Type="http://schemas.openxmlformats.org/officeDocument/2006/relationships/image" Target="../media/image5.png"/><Relationship Id="rId5" Type="http://schemas.openxmlformats.org/officeDocument/2006/relationships/tags" Target="../tags/tag335.xml"/><Relationship Id="rId10" Type="http://schemas.openxmlformats.org/officeDocument/2006/relationships/image" Target="../media/image4.png"/><Relationship Id="rId4" Type="http://schemas.openxmlformats.org/officeDocument/2006/relationships/tags" Target="../tags/tag334.xml"/><Relationship Id="rId9"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38.xml"/><Relationship Id="rId7" Type="http://schemas.openxmlformats.org/officeDocument/2006/relationships/audio" Target="../media/media18.WAV"/><Relationship Id="rId12" Type="http://schemas.openxmlformats.org/officeDocument/2006/relationships/image" Target="../media/image6.png"/><Relationship Id="rId2" Type="http://schemas.openxmlformats.org/officeDocument/2006/relationships/tags" Target="../tags/tag337.xml"/><Relationship Id="rId1" Type="http://schemas.openxmlformats.org/officeDocument/2006/relationships/tags" Target="../tags/tag336.xml"/><Relationship Id="rId6" Type="http://schemas.microsoft.com/office/2007/relationships/media" Target="../media/media18.WAV"/><Relationship Id="rId11" Type="http://schemas.openxmlformats.org/officeDocument/2006/relationships/image" Target="../media/image5.png"/><Relationship Id="rId5" Type="http://schemas.openxmlformats.org/officeDocument/2006/relationships/tags" Target="../tags/tag340.xml"/><Relationship Id="rId10" Type="http://schemas.openxmlformats.org/officeDocument/2006/relationships/image" Target="../media/image4.png"/><Relationship Id="rId4" Type="http://schemas.openxmlformats.org/officeDocument/2006/relationships/tags" Target="../tags/tag339.xml"/><Relationship Id="rId9"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43.xml"/><Relationship Id="rId7" Type="http://schemas.openxmlformats.org/officeDocument/2006/relationships/audio" Target="../media/media19.WAV"/><Relationship Id="rId12" Type="http://schemas.openxmlformats.org/officeDocument/2006/relationships/image" Target="../media/image6.png"/><Relationship Id="rId2" Type="http://schemas.openxmlformats.org/officeDocument/2006/relationships/tags" Target="../tags/tag342.xml"/><Relationship Id="rId1" Type="http://schemas.openxmlformats.org/officeDocument/2006/relationships/tags" Target="../tags/tag341.xml"/><Relationship Id="rId6" Type="http://schemas.microsoft.com/office/2007/relationships/media" Target="../media/media19.WAV"/><Relationship Id="rId11" Type="http://schemas.openxmlformats.org/officeDocument/2006/relationships/image" Target="../media/image5.png"/><Relationship Id="rId5" Type="http://schemas.openxmlformats.org/officeDocument/2006/relationships/tags" Target="../tags/tag345.xml"/><Relationship Id="rId10" Type="http://schemas.openxmlformats.org/officeDocument/2006/relationships/image" Target="../media/image4.png"/><Relationship Id="rId4" Type="http://schemas.openxmlformats.org/officeDocument/2006/relationships/tags" Target="../tags/tag344.xml"/><Relationship Id="rId9" Type="http://schemas.openxmlformats.org/officeDocument/2006/relationships/image" Target="../media/image3.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48.xml"/><Relationship Id="rId7" Type="http://schemas.openxmlformats.org/officeDocument/2006/relationships/audio" Target="../media/media20.WAV"/><Relationship Id="rId12" Type="http://schemas.openxmlformats.org/officeDocument/2006/relationships/image" Target="../media/image6.png"/><Relationship Id="rId2" Type="http://schemas.openxmlformats.org/officeDocument/2006/relationships/tags" Target="../tags/tag347.xml"/><Relationship Id="rId1" Type="http://schemas.openxmlformats.org/officeDocument/2006/relationships/tags" Target="../tags/tag346.xml"/><Relationship Id="rId6" Type="http://schemas.microsoft.com/office/2007/relationships/media" Target="../media/media20.WAV"/><Relationship Id="rId11" Type="http://schemas.openxmlformats.org/officeDocument/2006/relationships/image" Target="../media/image5.png"/><Relationship Id="rId5" Type="http://schemas.openxmlformats.org/officeDocument/2006/relationships/tags" Target="../tags/tag350.xml"/><Relationship Id="rId10" Type="http://schemas.openxmlformats.org/officeDocument/2006/relationships/image" Target="../media/image4.png"/><Relationship Id="rId4" Type="http://schemas.openxmlformats.org/officeDocument/2006/relationships/tags" Target="../tags/tag349.xml"/><Relationship Id="rId9"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53.xml"/><Relationship Id="rId7" Type="http://schemas.openxmlformats.org/officeDocument/2006/relationships/audio" Target="../media/media21.WAV"/><Relationship Id="rId12" Type="http://schemas.openxmlformats.org/officeDocument/2006/relationships/image" Target="../media/image6.png"/><Relationship Id="rId2" Type="http://schemas.openxmlformats.org/officeDocument/2006/relationships/tags" Target="../tags/tag352.xml"/><Relationship Id="rId1" Type="http://schemas.openxmlformats.org/officeDocument/2006/relationships/tags" Target="../tags/tag351.xml"/><Relationship Id="rId6" Type="http://schemas.microsoft.com/office/2007/relationships/media" Target="../media/media21.WAV"/><Relationship Id="rId11" Type="http://schemas.openxmlformats.org/officeDocument/2006/relationships/image" Target="../media/image5.png"/><Relationship Id="rId5" Type="http://schemas.openxmlformats.org/officeDocument/2006/relationships/tags" Target="../tags/tag355.xml"/><Relationship Id="rId10" Type="http://schemas.openxmlformats.org/officeDocument/2006/relationships/image" Target="../media/image4.png"/><Relationship Id="rId4" Type="http://schemas.openxmlformats.org/officeDocument/2006/relationships/tags" Target="../tags/tag354.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5.xml"/><Relationship Id="rId7"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10" Type="http://schemas.openxmlformats.org/officeDocument/2006/relationships/image" Target="../media/image8.png"/><Relationship Id="rId4" Type="http://schemas.openxmlformats.org/officeDocument/2006/relationships/tags" Target="../tags/tag36.xml"/><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58.xml"/><Relationship Id="rId7" Type="http://schemas.openxmlformats.org/officeDocument/2006/relationships/audio" Target="../media/media22.WAV"/><Relationship Id="rId12" Type="http://schemas.openxmlformats.org/officeDocument/2006/relationships/image" Target="../media/image6.png"/><Relationship Id="rId2" Type="http://schemas.openxmlformats.org/officeDocument/2006/relationships/tags" Target="../tags/tag357.xml"/><Relationship Id="rId1" Type="http://schemas.openxmlformats.org/officeDocument/2006/relationships/tags" Target="../tags/tag356.xml"/><Relationship Id="rId6" Type="http://schemas.microsoft.com/office/2007/relationships/media" Target="../media/media22.WAV"/><Relationship Id="rId11" Type="http://schemas.openxmlformats.org/officeDocument/2006/relationships/image" Target="../media/image5.png"/><Relationship Id="rId5" Type="http://schemas.openxmlformats.org/officeDocument/2006/relationships/tags" Target="../tags/tag360.xml"/><Relationship Id="rId10" Type="http://schemas.openxmlformats.org/officeDocument/2006/relationships/image" Target="../media/image4.png"/><Relationship Id="rId4" Type="http://schemas.openxmlformats.org/officeDocument/2006/relationships/tags" Target="../tags/tag359.xml"/><Relationship Id="rId9"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png"/><Relationship Id="rId3" Type="http://schemas.openxmlformats.org/officeDocument/2006/relationships/tags" Target="../tags/tag363.xml"/><Relationship Id="rId7" Type="http://schemas.openxmlformats.org/officeDocument/2006/relationships/audio" Target="../media/media23.WAV"/><Relationship Id="rId12" Type="http://schemas.openxmlformats.org/officeDocument/2006/relationships/image" Target="../media/image30.png"/><Relationship Id="rId2" Type="http://schemas.openxmlformats.org/officeDocument/2006/relationships/tags" Target="../tags/tag362.xml"/><Relationship Id="rId1" Type="http://schemas.openxmlformats.org/officeDocument/2006/relationships/tags" Target="../tags/tag361.xml"/><Relationship Id="rId6" Type="http://schemas.microsoft.com/office/2007/relationships/media" Target="../media/media23.WAV"/><Relationship Id="rId11" Type="http://schemas.openxmlformats.org/officeDocument/2006/relationships/image" Target="../media/image5.png"/><Relationship Id="rId5" Type="http://schemas.openxmlformats.org/officeDocument/2006/relationships/tags" Target="../tags/tag365.xml"/><Relationship Id="rId10" Type="http://schemas.openxmlformats.org/officeDocument/2006/relationships/image" Target="../media/image4.png"/><Relationship Id="rId4" Type="http://schemas.openxmlformats.org/officeDocument/2006/relationships/tags" Target="../tags/tag364.xml"/><Relationship Id="rId9" Type="http://schemas.openxmlformats.org/officeDocument/2006/relationships/image" Target="../media/image3.png"/></Relationships>
</file>

<file path=ppt/slides/_rels/slide6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368.xml"/><Relationship Id="rId7" Type="http://schemas.openxmlformats.org/officeDocument/2006/relationships/slideLayout" Target="../slideLayouts/slideLayout2.xml"/><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tags" Target="../tags/tag371.xml"/><Relationship Id="rId5" Type="http://schemas.openxmlformats.org/officeDocument/2006/relationships/tags" Target="../tags/tag370.xml"/><Relationship Id="rId10" Type="http://schemas.openxmlformats.org/officeDocument/2006/relationships/image" Target="../media/image33.png"/><Relationship Id="rId4" Type="http://schemas.openxmlformats.org/officeDocument/2006/relationships/tags" Target="../tags/tag369.xm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1.xml"/><Relationship Id="rId7"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10" Type="http://schemas.openxmlformats.org/officeDocument/2006/relationships/image" Target="../media/image9.png"/><Relationship Id="rId4" Type="http://schemas.openxmlformats.org/officeDocument/2006/relationships/tags" Target="../tags/tag42.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7.xml"/><Relationship Id="rId7"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10" Type="http://schemas.openxmlformats.org/officeDocument/2006/relationships/image" Target="../media/image10.png"/><Relationship Id="rId4" Type="http://schemas.openxmlformats.org/officeDocument/2006/relationships/tags" Target="../tags/tag48.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3.xml"/><Relationship Id="rId7"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10" Type="http://schemas.openxmlformats.org/officeDocument/2006/relationships/image" Target="../media/image10.png"/><Relationship Id="rId4" Type="http://schemas.openxmlformats.org/officeDocument/2006/relationships/tags" Target="../tags/tag54.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descr="C:\Users\parul\Desktop\temp.png"/>
          <p:cNvPicPr>
            <a:picLocks noChangeAspect="1" noChangeArrowheads="1"/>
          </p:cNvPicPr>
          <p:nvPr>
            <p:custDataLst>
              <p:tags r:id="rId1"/>
            </p:custDataLst>
          </p:nvPr>
        </p:nvPicPr>
        <p:blipFill>
          <a:blip r:embed="rId9"/>
          <a:srcRect/>
          <a:stretch>
            <a:fillRect/>
          </a:stretch>
        </p:blipFill>
        <p:spPr bwMode="auto">
          <a:xfrm>
            <a:off x="0" y="0"/>
            <a:ext cx="9144000" cy="6900863"/>
          </a:xfrm>
          <a:prstGeom prst="rect">
            <a:avLst/>
          </a:prstGeom>
          <a:noFill/>
          <a:ln w="9525" algn="ctr">
            <a:noFill/>
            <a:miter lim="800000"/>
            <a:headEnd/>
            <a:tailEnd/>
          </a:ln>
        </p:spPr>
      </p:pic>
      <p:sp>
        <p:nvSpPr>
          <p:cNvPr id="13315" name="TextBox 4"/>
          <p:cNvSpPr>
            <a:spLocks noChangeArrowheads="1"/>
          </p:cNvSpPr>
          <p:nvPr>
            <p:custDataLst>
              <p:tags r:id="rId2"/>
            </p:custDataLst>
          </p:nvPr>
        </p:nvSpPr>
        <p:spPr bwMode="auto">
          <a:xfrm>
            <a:off x="1131888" y="1597025"/>
            <a:ext cx="6858000" cy="1169987"/>
          </a:xfrm>
          <a:prstGeom prst="rect">
            <a:avLst/>
          </a:prstGeom>
          <a:noFill/>
          <a:ln w="9525" algn="ctr">
            <a:noFill/>
            <a:round/>
            <a:headEnd/>
            <a:tailEnd/>
          </a:ln>
        </p:spPr>
        <p:txBody>
          <a:bodyPr/>
          <a:lstStyle/>
          <a:p>
            <a:pPr algn="ctr">
              <a:defRPr/>
            </a:pPr>
            <a:r>
              <a:rPr lang="en-US" altLang="en-US" sz="3500" b="1" dirty="0">
                <a:solidFill>
                  <a:srgbClr val="000000"/>
                </a:solidFill>
                <a:latin typeface="Calibri"/>
                <a:cs typeface="Times New Roman" pitchFamily="18" charset="0"/>
              </a:rPr>
              <a:t>Unit 4</a:t>
            </a:r>
          </a:p>
          <a:p>
            <a:pPr algn="ctr">
              <a:defRPr/>
            </a:pPr>
            <a:r>
              <a:rPr lang="en-US" altLang="en-US" sz="3500" b="1" dirty="0">
                <a:solidFill>
                  <a:srgbClr val="000000"/>
                </a:solidFill>
                <a:latin typeface="Calibri"/>
                <a:cs typeface="Times New Roman" pitchFamily="18" charset="0"/>
              </a:rPr>
              <a:t>Transaction Processing</a:t>
            </a:r>
            <a:endParaRPr lang="en-IN" altLang="en-US" sz="3600" b="1" dirty="0">
              <a:solidFill>
                <a:srgbClr val="000000"/>
              </a:solidFill>
              <a:cs typeface="Times New Roman" pitchFamily="18" charset="0"/>
            </a:endParaRPr>
          </a:p>
        </p:txBody>
      </p:sp>
      <p:sp>
        <p:nvSpPr>
          <p:cNvPr id="13316" name="TextBox 5"/>
          <p:cNvSpPr>
            <a:spLocks noChangeArrowheads="1"/>
          </p:cNvSpPr>
          <p:nvPr>
            <p:custDataLst>
              <p:tags r:id="rId3"/>
            </p:custDataLst>
          </p:nvPr>
        </p:nvSpPr>
        <p:spPr bwMode="auto">
          <a:xfrm>
            <a:off x="1527175" y="2854325"/>
            <a:ext cx="6089650" cy="769938"/>
          </a:xfrm>
          <a:prstGeom prst="rect">
            <a:avLst/>
          </a:prstGeom>
          <a:noFill/>
          <a:ln w="9525" algn="ctr">
            <a:noFill/>
            <a:miter lim="800000"/>
            <a:headEnd/>
            <a:tailEnd/>
          </a:ln>
        </p:spPr>
        <p:txBody>
          <a:bodyPr/>
          <a:lstStyle/>
          <a:p>
            <a:pPr algn="ctr"/>
            <a:r>
              <a:rPr lang="en-US" altLang="en-US" sz="2200" b="1" dirty="0">
                <a:solidFill>
                  <a:srgbClr val="000000"/>
                </a:solidFill>
                <a:latin typeface="Calibri" pitchFamily="34" charset="0"/>
                <a:cs typeface="Times New Roman" pitchFamily="18" charset="0"/>
              </a:rPr>
              <a:t>Prof. Vishwa Dabhi, Prof. Atul Kumar, </a:t>
            </a:r>
            <a:r>
              <a:rPr lang="en-US" altLang="en-US" sz="2200" dirty="0">
                <a:solidFill>
                  <a:srgbClr val="000000"/>
                </a:solidFill>
                <a:latin typeface="Calibri" pitchFamily="34" charset="0"/>
                <a:cs typeface="Times New Roman" pitchFamily="18" charset="0"/>
              </a:rPr>
              <a:t>Assistant Professor</a:t>
            </a:r>
          </a:p>
          <a:p>
            <a:pPr algn="ctr"/>
            <a:r>
              <a:rPr lang="en-US" altLang="en-US" sz="2200" dirty="0">
                <a:solidFill>
                  <a:srgbClr val="000000"/>
                </a:solidFill>
                <a:latin typeface="Calibri" pitchFamily="34" charset="0"/>
                <a:cs typeface="Times New Roman" pitchFamily="18" charset="0"/>
              </a:rPr>
              <a:t>Computer science and Engineering</a:t>
            </a:r>
            <a:endParaRPr lang="en-IN" altLang="en-US" sz="2200" dirty="0">
              <a:solidFill>
                <a:srgbClr val="000000"/>
              </a:solidFill>
              <a:latin typeface="Calibri" pitchFamily="34" charset="0"/>
              <a:cs typeface="Times New Roman" pitchFamily="18" charset="0"/>
            </a:endParaRPr>
          </a:p>
        </p:txBody>
      </p:sp>
      <p:pic>
        <p:nvPicPr>
          <p:cNvPr id="13317" name="Picture 2" descr="C:\Users\parul\Desktop\Registered Logosd.png"/>
          <p:cNvPicPr>
            <a:picLocks noChangeAspect="1" noChangeArrowheads="1"/>
          </p:cNvPicPr>
          <p:nvPr>
            <p:custDataLst>
              <p:tags r:id="rId4"/>
            </p:custDataLst>
          </p:nvPr>
        </p:nvPicPr>
        <p:blipFill>
          <a:blip r:embed="rId10"/>
          <a:srcRect/>
          <a:stretch>
            <a:fillRect/>
          </a:stretch>
        </p:blipFill>
        <p:spPr bwMode="auto">
          <a:xfrm>
            <a:off x="3381375" y="500063"/>
            <a:ext cx="2381250" cy="628650"/>
          </a:xfrm>
          <a:prstGeom prst="rect">
            <a:avLst/>
          </a:prstGeom>
          <a:noFill/>
          <a:ln w="9525" algn="ctr">
            <a:noFill/>
            <a:miter lim="800000"/>
            <a:headEnd/>
            <a:tailEnd/>
          </a:ln>
        </p:spPr>
      </p:pic>
      <p:grpSp>
        <p:nvGrpSpPr>
          <p:cNvPr id="13318" name="Group 26"/>
          <p:cNvGrpSpPr>
            <a:grpSpLocks/>
          </p:cNvGrpSpPr>
          <p:nvPr/>
        </p:nvGrpSpPr>
        <p:grpSpPr bwMode="auto">
          <a:xfrm>
            <a:off x="1417638" y="2692400"/>
            <a:ext cx="6308725" cy="93663"/>
            <a:chOff x="1428728" y="2571744"/>
            <a:chExt cx="6309404" cy="94298"/>
          </a:xfrm>
        </p:grpSpPr>
        <p:sp>
          <p:nvSpPr>
            <p:cNvPr id="13320" name="Straight Connector 8"/>
            <p:cNvSpPr>
              <a:spLocks noChangeShapeType="1"/>
            </p:cNvSpPr>
            <p:nvPr>
              <p:custDataLst>
                <p:tags r:id="rId5"/>
              </p:custDataLst>
            </p:nvPr>
          </p:nvSpPr>
          <p:spPr bwMode="auto">
            <a:xfrm>
              <a:off x="1428728" y="2618094"/>
              <a:ext cx="6287177" cy="1598"/>
            </a:xfrm>
            <a:prstGeom prst="line">
              <a:avLst/>
            </a:prstGeom>
            <a:noFill/>
            <a:ln w="9525" algn="ctr">
              <a:solidFill>
                <a:srgbClr val="000000"/>
              </a:solidFill>
              <a:round/>
              <a:headEnd/>
              <a:tailEnd/>
            </a:ln>
          </p:spPr>
          <p:txBody>
            <a:bodyPr/>
            <a:lstStyle/>
            <a:p>
              <a:endParaRPr lang="en-US"/>
            </a:p>
          </p:txBody>
        </p:sp>
        <p:sp>
          <p:nvSpPr>
            <p:cNvPr id="13321" name="Oval 24"/>
            <p:cNvSpPr>
              <a:spLocks noChangeArrowheads="1"/>
            </p:cNvSpPr>
            <p:nvPr>
              <p:custDataLst>
                <p:tags r:id="rId6"/>
              </p:custDataLst>
            </p:nvPr>
          </p:nvSpPr>
          <p:spPr bwMode="auto">
            <a:xfrm flipH="1" flipV="1">
              <a:off x="1428728" y="2571744"/>
              <a:ext cx="93672" cy="94298"/>
            </a:xfrm>
            <a:prstGeom prst="ellipse">
              <a:avLst/>
            </a:prstGeom>
            <a:solidFill>
              <a:srgbClr val="000000"/>
            </a:solidFill>
            <a:ln w="25400" algn="ctr">
              <a:noFill/>
              <a:round/>
              <a:headEnd/>
              <a:tailEnd/>
            </a:ln>
          </p:spPr>
          <p:txBody>
            <a:bodyPr anchor="ctr"/>
            <a:lstStyle/>
            <a:p>
              <a:pPr algn="ctr"/>
              <a:endParaRPr lang="en-US" altLang="en-US"/>
            </a:p>
          </p:txBody>
        </p:sp>
        <p:sp>
          <p:nvSpPr>
            <p:cNvPr id="13322" name="Oval 25"/>
            <p:cNvSpPr>
              <a:spLocks noChangeArrowheads="1"/>
            </p:cNvSpPr>
            <p:nvPr>
              <p:custDataLst>
                <p:tags r:id="rId7"/>
              </p:custDataLst>
            </p:nvPr>
          </p:nvSpPr>
          <p:spPr bwMode="auto">
            <a:xfrm flipH="1" flipV="1">
              <a:off x="7644459" y="2571744"/>
              <a:ext cx="93673" cy="94298"/>
            </a:xfrm>
            <a:prstGeom prst="ellipse">
              <a:avLst/>
            </a:prstGeom>
            <a:solidFill>
              <a:srgbClr val="000000"/>
            </a:solidFill>
            <a:ln w="25400" algn="ctr">
              <a:noFill/>
              <a:round/>
              <a:headEnd/>
              <a:tailEnd/>
            </a:ln>
          </p:spPr>
          <p:txBody>
            <a:bodyPr anchor="ctr"/>
            <a:lstStyle/>
            <a:p>
              <a:pPr algn="ctr"/>
              <a:endParaRPr lang="en-US" altLang="en-US"/>
            </a:p>
          </p:txBody>
        </p:sp>
      </p:grpSp>
    </p:spTree>
  </p:cSld>
  <p:clrMapOvr>
    <a:masterClrMapping/>
  </p:clrMapOvr>
  <p:transition advTm="3055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Transaction State</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285720" y="2285992"/>
            <a:ext cx="8577262"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200" dirty="0"/>
              <a:t> A transaction may not always complete its execution successfully, such transaction is termed </a:t>
            </a:r>
            <a:r>
              <a:rPr lang="en-US" sz="2200" b="1" dirty="0">
                <a:solidFill>
                  <a:schemeClr val="accent1"/>
                </a:solidFill>
              </a:rPr>
              <a:t>aborted</a:t>
            </a:r>
            <a:r>
              <a:rPr lang="en-US" sz="2200" dirty="0"/>
              <a:t>.</a:t>
            </a:r>
          </a:p>
          <a:p>
            <a:pPr algn="just">
              <a:buFont typeface="Wingdings" pitchFamily="2" charset="2"/>
              <a:buChar char="Ø"/>
            </a:pPr>
            <a:r>
              <a:rPr lang="en-US" sz="2200" dirty="0"/>
              <a:t> Once the changes caused by an aborted transaction have been undone, we say that the transaction has been </a:t>
            </a:r>
            <a:r>
              <a:rPr lang="en-US" sz="2200" b="1" dirty="0">
                <a:solidFill>
                  <a:schemeClr val="accent1"/>
                </a:solidFill>
              </a:rPr>
              <a:t>rolled back</a:t>
            </a:r>
            <a:r>
              <a:rPr lang="en-US" sz="2200" dirty="0"/>
              <a:t>.</a:t>
            </a:r>
          </a:p>
          <a:p>
            <a:pPr algn="just">
              <a:buFont typeface="Wingdings" pitchFamily="2" charset="2"/>
              <a:buChar char="Ø"/>
            </a:pPr>
            <a:r>
              <a:rPr lang="en-US" sz="2200" dirty="0"/>
              <a:t> A transaction that completes its execution successfully is said to be </a:t>
            </a:r>
            <a:r>
              <a:rPr lang="en-US" sz="2200" b="1" dirty="0">
                <a:solidFill>
                  <a:schemeClr val="accent1"/>
                </a:solidFill>
              </a:rPr>
              <a:t>committed</a:t>
            </a:r>
            <a:r>
              <a:rPr lang="en-US" sz="2200" dirty="0"/>
              <a:t>.</a:t>
            </a:r>
          </a:p>
          <a:p>
            <a:pPr algn="just">
              <a:buFont typeface="Wingdings" pitchFamily="2" charset="2"/>
              <a:buChar char="Ø"/>
            </a:pPr>
            <a:r>
              <a:rPr lang="en-US" sz="2200" dirty="0"/>
              <a:t> Once the transactions are committed, we cannot undo its effects by aborting it. The only way to undo the effects of a committed transaction is to execute a </a:t>
            </a:r>
            <a:r>
              <a:rPr lang="en-US" sz="2200" b="1" dirty="0">
                <a:solidFill>
                  <a:schemeClr val="accent1"/>
                </a:solidFill>
              </a:rPr>
              <a:t>compensating transaction</a:t>
            </a:r>
            <a:r>
              <a:rPr lang="en-US" sz="2200" dirty="0"/>
              <a:t>.</a:t>
            </a:r>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Transaction State</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285720" y="2285992"/>
            <a:ext cx="8577262"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None/>
            </a:pPr>
            <a:endParaRPr lang="en-US" sz="2200" dirty="0"/>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8" name="Content Placeholder 4"/>
          <p:cNvPicPr>
            <a:picLocks noGrp="1" noChangeAspect="1"/>
          </p:cNvPicPr>
          <p:nvPr>
            <p:ph idx="1"/>
          </p:nvPr>
        </p:nvPicPr>
        <p:blipFill rotWithShape="1">
          <a:blip r:embed="rId11"/>
          <a:srcRect l="12359" t="32402" r="32884" b="23952"/>
          <a:stretch/>
        </p:blipFill>
        <p:spPr>
          <a:xfrm>
            <a:off x="0" y="2362200"/>
            <a:ext cx="9144000" cy="4105607"/>
          </a:xfrm>
          <a:prstGeom prst="rect">
            <a:avLst/>
          </a:prstGeom>
        </p:spPr>
      </p:pic>
      <p:sp>
        <p:nvSpPr>
          <p:cNvPr id="9" name="TextBox 13"/>
          <p:cNvSpPr>
            <a:spLocks noChangeArrowheads="1"/>
          </p:cNvSpPr>
          <p:nvPr>
            <p:custDataLst>
              <p:tags r:id="rId7"/>
            </p:custDataLst>
          </p:nvPr>
        </p:nvSpPr>
        <p:spPr bwMode="auto">
          <a:xfrm>
            <a:off x="8032750" y="6324600"/>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Google</a:t>
            </a:r>
            <a:endParaRPr lang="en-US" altLang="en-US" sz="800" dirty="0">
              <a:latin typeface="Calibri" pitchFamily="34" charset="0"/>
            </a:endParaRPr>
          </a:p>
        </p:txBody>
      </p:sp>
    </p:spTree>
  </p:cSld>
  <p:clrMapOvr>
    <a:masterClrMapping/>
  </p:clrMapOvr>
  <p:transition advTm="81566"/>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Transaction State</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285720" y="2285992"/>
            <a:ext cx="8577262"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200" dirty="0"/>
              <a:t> A transaction must be in one of the following states:</a:t>
            </a:r>
          </a:p>
          <a:p>
            <a:pPr algn="just"/>
            <a:r>
              <a:rPr lang="en-US" sz="2200" dirty="0"/>
              <a:t> </a:t>
            </a:r>
            <a:r>
              <a:rPr lang="en-US" sz="2200" b="1" dirty="0">
                <a:solidFill>
                  <a:schemeClr val="accent1"/>
                </a:solidFill>
              </a:rPr>
              <a:t>Active</a:t>
            </a:r>
            <a:r>
              <a:rPr lang="en-US" sz="2200" dirty="0"/>
              <a:t>, the initial state; the transaction stays in this state while it is executing.</a:t>
            </a:r>
          </a:p>
          <a:p>
            <a:pPr algn="just"/>
            <a:r>
              <a:rPr lang="en-US" sz="2200" dirty="0"/>
              <a:t> </a:t>
            </a:r>
            <a:r>
              <a:rPr lang="en-US" sz="2200" b="1" dirty="0">
                <a:solidFill>
                  <a:schemeClr val="accent1"/>
                </a:solidFill>
              </a:rPr>
              <a:t>Partially committed</a:t>
            </a:r>
            <a:r>
              <a:rPr lang="en-US" sz="2200" dirty="0"/>
              <a:t>, after the final statement has been executed.</a:t>
            </a:r>
          </a:p>
          <a:p>
            <a:pPr algn="just"/>
            <a:r>
              <a:rPr lang="en-US" sz="2200" dirty="0"/>
              <a:t> </a:t>
            </a:r>
            <a:r>
              <a:rPr lang="en-US" sz="2200" b="1" dirty="0">
                <a:solidFill>
                  <a:schemeClr val="accent1"/>
                </a:solidFill>
              </a:rPr>
              <a:t>Failed</a:t>
            </a:r>
            <a:r>
              <a:rPr lang="en-US" sz="2200" dirty="0"/>
              <a:t>, after the discovery that normal execution can no longer proceed.</a:t>
            </a:r>
          </a:p>
          <a:p>
            <a:pPr algn="just"/>
            <a:r>
              <a:rPr lang="en-US" sz="2200" dirty="0"/>
              <a:t> </a:t>
            </a:r>
            <a:r>
              <a:rPr lang="en-US" sz="2200" b="1" dirty="0">
                <a:solidFill>
                  <a:schemeClr val="accent1"/>
                </a:solidFill>
              </a:rPr>
              <a:t>Aborted</a:t>
            </a:r>
            <a:r>
              <a:rPr lang="en-US" sz="2200" dirty="0"/>
              <a:t>, after the transaction has been rolled back and the database has been restored to its state prior to the start of the transaction.</a:t>
            </a:r>
          </a:p>
          <a:p>
            <a:pPr algn="just"/>
            <a:r>
              <a:rPr lang="en-US" sz="2200" dirty="0"/>
              <a:t> </a:t>
            </a:r>
            <a:r>
              <a:rPr lang="en-US" sz="2200" b="1" dirty="0">
                <a:solidFill>
                  <a:schemeClr val="accent1"/>
                </a:solidFill>
              </a:rPr>
              <a:t>Committed</a:t>
            </a:r>
            <a:r>
              <a:rPr lang="en-US" sz="2200" dirty="0"/>
              <a:t>, after successful transaction.</a:t>
            </a:r>
          </a:p>
          <a:p>
            <a:pPr algn="just"/>
            <a:endParaRPr lang="en-US" sz="2200" dirty="0">
              <a:solidFill>
                <a:schemeClr val="accent1"/>
              </a:solidFill>
            </a:endParaRPr>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The Transaction Log</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285720" y="2285992"/>
            <a:ext cx="8577262"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90000"/>
              </a:lnSpc>
              <a:buFont typeface="Wingdings" pitchFamily="2" charset="2"/>
              <a:buChar char="Ø"/>
            </a:pPr>
            <a:r>
              <a:rPr lang="en-US" sz="2200" dirty="0"/>
              <a:t> </a:t>
            </a:r>
            <a:r>
              <a:rPr lang="en-US" altLang="en-US" sz="2200" dirty="0">
                <a:ea typeface="ＭＳ Ｐゴシック" panose="020B0600070205080204" pitchFamily="34" charset="-128"/>
              </a:rPr>
              <a:t>Keeps track of all transactions that update the database. It contains:</a:t>
            </a:r>
          </a:p>
          <a:p>
            <a:pPr lvl="1">
              <a:lnSpc>
                <a:spcPct val="90000"/>
              </a:lnSpc>
            </a:pPr>
            <a:r>
              <a:rPr lang="en-US" altLang="en-US" sz="2200" dirty="0">
                <a:ea typeface="ＭＳ Ｐゴシック" panose="020B0600070205080204" pitchFamily="34" charset="-128"/>
              </a:rPr>
              <a:t>A record for the beginning of transaction</a:t>
            </a:r>
          </a:p>
          <a:p>
            <a:pPr lvl="1">
              <a:lnSpc>
                <a:spcPct val="90000"/>
              </a:lnSpc>
            </a:pPr>
            <a:r>
              <a:rPr lang="en-US" altLang="en-US" sz="2200" dirty="0">
                <a:ea typeface="ＭＳ Ｐゴシック" panose="020B0600070205080204" pitchFamily="34" charset="-128"/>
              </a:rPr>
              <a:t>For each transaction component (SQL statement) </a:t>
            </a:r>
          </a:p>
          <a:p>
            <a:pPr lvl="2">
              <a:lnSpc>
                <a:spcPct val="90000"/>
              </a:lnSpc>
            </a:pPr>
            <a:r>
              <a:rPr lang="en-US" altLang="en-US" sz="2200" dirty="0">
                <a:ea typeface="ＭＳ Ｐゴシック" panose="020B0600070205080204" pitchFamily="34" charset="-128"/>
              </a:rPr>
              <a:t>Type of operation being performed (update, delete, insert)</a:t>
            </a:r>
          </a:p>
          <a:p>
            <a:pPr lvl="2">
              <a:lnSpc>
                <a:spcPct val="90000"/>
              </a:lnSpc>
            </a:pPr>
            <a:r>
              <a:rPr lang="en-US" altLang="en-US" sz="2200" dirty="0">
                <a:ea typeface="ＭＳ Ｐゴシック" panose="020B0600070205080204" pitchFamily="34" charset="-128"/>
              </a:rPr>
              <a:t>Names of objects affected by the transaction (the name of the table)</a:t>
            </a:r>
          </a:p>
          <a:p>
            <a:pPr lvl="2">
              <a:lnSpc>
                <a:spcPct val="90000"/>
              </a:lnSpc>
            </a:pPr>
            <a:r>
              <a:rPr lang="en-US" altLang="en-US" sz="2200" dirty="0">
                <a:ea typeface="ＭＳ Ｐゴシック" panose="020B0600070205080204" pitchFamily="34" charset="-128"/>
              </a:rPr>
              <a:t>“Before” and “after” values for updated fields</a:t>
            </a:r>
          </a:p>
          <a:p>
            <a:pPr lvl="2">
              <a:lnSpc>
                <a:spcPct val="90000"/>
              </a:lnSpc>
            </a:pPr>
            <a:r>
              <a:rPr lang="en-US" altLang="en-US" sz="2200" dirty="0">
                <a:ea typeface="ＭＳ Ｐゴシック" panose="020B0600070205080204" pitchFamily="34" charset="-128"/>
              </a:rPr>
              <a:t>Pointers to previous and next transaction log entries for the same transaction</a:t>
            </a:r>
          </a:p>
          <a:p>
            <a:pPr lvl="1">
              <a:lnSpc>
                <a:spcPct val="90000"/>
              </a:lnSpc>
            </a:pPr>
            <a:r>
              <a:rPr lang="en-US" altLang="en-US" sz="2200" dirty="0">
                <a:ea typeface="ＭＳ Ｐゴシック" panose="020B0600070205080204" pitchFamily="34" charset="-128"/>
              </a:rPr>
              <a:t>The ending (COMMIT) of the transaction</a:t>
            </a:r>
          </a:p>
          <a:p>
            <a:pPr>
              <a:lnSpc>
                <a:spcPct val="90000"/>
              </a:lnSpc>
              <a:buFont typeface="Wingdings" pitchFamily="2" charset="2"/>
              <a:buChar char="Ø"/>
            </a:pPr>
            <a:r>
              <a:rPr lang="en-US" altLang="en-US" sz="2200" dirty="0">
                <a:ea typeface="ＭＳ Ｐゴシック" panose="020B0600070205080204" pitchFamily="34" charset="-128"/>
              </a:rPr>
              <a:t>This increases processing overhead but the advantage is the </a:t>
            </a:r>
            <a:r>
              <a:rPr lang="en-US" altLang="en-US" sz="2200" b="1" dirty="0">
                <a:solidFill>
                  <a:schemeClr val="accent1"/>
                </a:solidFill>
                <a:ea typeface="ＭＳ Ｐゴシック" panose="020B0600070205080204" pitchFamily="34" charset="-128"/>
              </a:rPr>
              <a:t>ability to restore a corrupted database</a:t>
            </a:r>
          </a:p>
          <a:p>
            <a:pPr algn="just"/>
            <a:endParaRPr lang="en-US" sz="2200" dirty="0">
              <a:solidFill>
                <a:schemeClr val="accent1"/>
              </a:solidFill>
            </a:endParaRPr>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Implementation of Atomicity and Durability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04800" y="2286000"/>
            <a:ext cx="8577262"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000" dirty="0"/>
              <a:t> The </a:t>
            </a:r>
            <a:r>
              <a:rPr lang="en-US" sz="2000" b="1" dirty="0">
                <a:solidFill>
                  <a:schemeClr val="accent1"/>
                </a:solidFill>
              </a:rPr>
              <a:t>recovery-management</a:t>
            </a:r>
            <a:r>
              <a:rPr lang="en-US" sz="2000" b="1" dirty="0">
                <a:solidFill>
                  <a:schemeClr val="tx2"/>
                </a:solidFill>
              </a:rPr>
              <a:t> </a:t>
            </a:r>
            <a:r>
              <a:rPr lang="en-US" sz="2000" dirty="0"/>
              <a:t>component of a database system implements the support for atomicity and durability.</a:t>
            </a:r>
          </a:p>
          <a:p>
            <a:pPr algn="just">
              <a:buFont typeface="Wingdings" pitchFamily="2" charset="2"/>
              <a:buChar char="Ø"/>
            </a:pPr>
            <a:r>
              <a:rPr lang="en-US" sz="2000" dirty="0"/>
              <a:t>E.g. the </a:t>
            </a:r>
            <a:r>
              <a:rPr lang="en-US" sz="2000" b="1" i="1" dirty="0">
                <a:solidFill>
                  <a:schemeClr val="accent1"/>
                </a:solidFill>
              </a:rPr>
              <a:t>shadow-database</a:t>
            </a:r>
            <a:r>
              <a:rPr lang="en-US" sz="2000" dirty="0"/>
              <a:t> scheme:</a:t>
            </a:r>
          </a:p>
          <a:p>
            <a:pPr lvl="1" algn="just"/>
            <a:r>
              <a:rPr lang="en-US" sz="2000" dirty="0"/>
              <a:t>all updates are made on a </a:t>
            </a:r>
            <a:r>
              <a:rPr lang="en-US" sz="2000" i="1" dirty="0"/>
              <a:t>shadow copy</a:t>
            </a:r>
            <a:r>
              <a:rPr lang="en-US" sz="2000" dirty="0"/>
              <a:t> of the database</a:t>
            </a:r>
          </a:p>
          <a:p>
            <a:pPr lvl="2" algn="just"/>
            <a:r>
              <a:rPr lang="en-US" sz="2000" dirty="0"/>
              <a:t> </a:t>
            </a:r>
            <a:r>
              <a:rPr lang="en-US" sz="2000" b="1" dirty="0" err="1"/>
              <a:t>db_pointer</a:t>
            </a:r>
            <a:r>
              <a:rPr lang="en-US" sz="2000" dirty="0"/>
              <a:t> is made to point to the updated shadow copy  after</a:t>
            </a:r>
          </a:p>
          <a:p>
            <a:pPr lvl="3" algn="just"/>
            <a:r>
              <a:rPr lang="en-US" dirty="0"/>
              <a:t> the transaction reaches partial commit and </a:t>
            </a:r>
          </a:p>
          <a:p>
            <a:pPr lvl="3" algn="just"/>
            <a:r>
              <a:rPr lang="en-US" dirty="0"/>
              <a:t>all updated pages have been flushed to disk.</a:t>
            </a:r>
          </a:p>
          <a:p>
            <a:pPr lvl="1" algn="just"/>
            <a:endParaRPr lang="en-US" sz="2000" dirty="0"/>
          </a:p>
          <a:p>
            <a:pPr algn="just"/>
            <a:endParaRPr lang="en-US" sz="2000" dirty="0">
              <a:solidFill>
                <a:schemeClr val="accent1"/>
              </a:solidFill>
            </a:endParaRPr>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8" name="Picture 4"/>
          <p:cNvPicPr>
            <a:picLocks noChangeAspect="1" noChangeArrowheads="1"/>
          </p:cNvPicPr>
          <p:nvPr/>
        </p:nvPicPr>
        <p:blipFill>
          <a:blip r:embed="rId11">
            <a:extLst>
              <a:ext uri="{28A0092B-C50C-407E-A947-70E740481C1C}">
                <a14:useLocalDpi xmlns:a14="http://schemas.microsoft.com/office/drawing/2010/main" val="0"/>
              </a:ext>
            </a:extLst>
          </a:blip>
          <a:srcRect l="398" t="18303" r="597" b="18567"/>
          <a:stretch>
            <a:fillRect/>
          </a:stretch>
        </p:blipFill>
        <p:spPr bwMode="auto">
          <a:xfrm>
            <a:off x="1905000" y="4876800"/>
            <a:ext cx="5867400" cy="1981200"/>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13"/>
          <p:cNvSpPr>
            <a:spLocks noChangeArrowheads="1"/>
          </p:cNvSpPr>
          <p:nvPr>
            <p:custDataLst>
              <p:tags r:id="rId7"/>
            </p:custDataLst>
          </p:nvPr>
        </p:nvSpPr>
        <p:spPr bwMode="auto">
          <a:xfrm>
            <a:off x="8032750" y="6324600"/>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Google</a:t>
            </a:r>
            <a:endParaRPr lang="en-US" altLang="en-US" sz="800" dirty="0">
              <a:latin typeface="Calibri" pitchFamily="34" charset="0"/>
            </a:endParaRPr>
          </a:p>
        </p:txBody>
      </p:sp>
    </p:spTree>
  </p:cSld>
  <p:clrMapOvr>
    <a:masterClrMapping/>
  </p:clrMapOvr>
  <p:transition advTm="81566"/>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Implementation of Atomicity and Durability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04800" y="2209800"/>
            <a:ext cx="8577262"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200" dirty="0" err="1"/>
              <a:t>db_pointer</a:t>
            </a:r>
            <a:r>
              <a:rPr lang="en-US" sz="2200" dirty="0"/>
              <a:t> always points to the current consistent copy of the database.</a:t>
            </a:r>
          </a:p>
          <a:p>
            <a:pPr lvl="1" algn="just">
              <a:buFont typeface="Arial" pitchFamily="34" charset="0"/>
              <a:buChar char="•"/>
            </a:pPr>
            <a:r>
              <a:rPr lang="en-US" sz="2200" dirty="0"/>
              <a:t>In case transaction fails, old consistent copy pointed to by </a:t>
            </a:r>
            <a:r>
              <a:rPr lang="en-US" sz="2200" b="1" dirty="0" err="1">
                <a:solidFill>
                  <a:schemeClr val="accent1"/>
                </a:solidFill>
              </a:rPr>
              <a:t>db_pointer</a:t>
            </a:r>
            <a:r>
              <a:rPr lang="en-US" sz="2200" dirty="0"/>
              <a:t> can be used, and the shadow copy can be deleted. </a:t>
            </a:r>
          </a:p>
          <a:p>
            <a:pPr algn="just">
              <a:buFont typeface="Wingdings" pitchFamily="2" charset="2"/>
              <a:buChar char="Ø"/>
            </a:pPr>
            <a:r>
              <a:rPr lang="en-US" sz="2200" dirty="0"/>
              <a:t>The shadow-database scheme:</a:t>
            </a:r>
          </a:p>
          <a:p>
            <a:pPr lvl="1" algn="just">
              <a:buFont typeface="Arial" pitchFamily="34" charset="0"/>
              <a:buChar char="•"/>
            </a:pPr>
            <a:r>
              <a:rPr lang="en-US" sz="2200" dirty="0"/>
              <a:t>Assumes that only one transaction is active at a time.</a:t>
            </a:r>
          </a:p>
          <a:p>
            <a:pPr lvl="1" algn="just">
              <a:buFont typeface="Arial" pitchFamily="34" charset="0"/>
              <a:buChar char="•"/>
            </a:pPr>
            <a:r>
              <a:rPr lang="en-US" sz="2200" dirty="0"/>
              <a:t>Assumes disks do not fail</a:t>
            </a:r>
          </a:p>
          <a:p>
            <a:pPr lvl="1" algn="just">
              <a:buFont typeface="Arial" pitchFamily="34" charset="0"/>
              <a:buChar char="•"/>
            </a:pPr>
            <a:r>
              <a:rPr lang="en-US" sz="2200" dirty="0"/>
              <a:t>Useful for text editors, but </a:t>
            </a:r>
          </a:p>
          <a:p>
            <a:pPr lvl="2" algn="just">
              <a:buFont typeface="Courier New" pitchFamily="49" charset="0"/>
              <a:buChar char="o"/>
            </a:pPr>
            <a:r>
              <a:rPr lang="en-US" sz="2200" dirty="0"/>
              <a:t>extremely inefficient for large databases (why?)</a:t>
            </a:r>
          </a:p>
          <a:p>
            <a:pPr lvl="3" algn="just">
              <a:buNone/>
            </a:pPr>
            <a:r>
              <a:rPr lang="en-US" sz="2200" dirty="0"/>
              <a:t>- Variant called shadow paging reduces copying of data, but is still not practical for large databases</a:t>
            </a:r>
          </a:p>
          <a:p>
            <a:pPr lvl="1" algn="just">
              <a:buFont typeface="Arial" pitchFamily="34" charset="0"/>
              <a:buChar char="•"/>
            </a:pPr>
            <a:r>
              <a:rPr lang="en-US" sz="2200" dirty="0"/>
              <a:t>Does not handle concurrent transactions</a:t>
            </a:r>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Concurrent Executions</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04800" y="2209800"/>
            <a:ext cx="8577262"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200" dirty="0"/>
              <a:t> Multiple transactions are allowed to run concurrently in the system.  Advantages are:</a:t>
            </a:r>
          </a:p>
          <a:p>
            <a:pPr lvl="1" algn="just"/>
            <a:r>
              <a:rPr lang="en-US" sz="2200" b="1" dirty="0">
                <a:solidFill>
                  <a:schemeClr val="accent1"/>
                </a:solidFill>
              </a:rPr>
              <a:t>increased processor and disk utilization</a:t>
            </a:r>
            <a:r>
              <a:rPr lang="en-US" sz="2200" dirty="0"/>
              <a:t>, leading to better transaction </a:t>
            </a:r>
            <a:r>
              <a:rPr lang="en-US" sz="2200" i="1" dirty="0"/>
              <a:t>throughput</a:t>
            </a:r>
          </a:p>
          <a:p>
            <a:pPr lvl="2" algn="just"/>
            <a:r>
              <a:rPr lang="en-US" sz="2200" dirty="0"/>
              <a:t>E.g. one transaction can be using the CPU while another is reading from or writing to the disk</a:t>
            </a:r>
          </a:p>
          <a:p>
            <a:pPr lvl="1" algn="just"/>
            <a:r>
              <a:rPr lang="en-US" sz="2200" b="1" dirty="0">
                <a:solidFill>
                  <a:schemeClr val="accent1"/>
                </a:solidFill>
              </a:rPr>
              <a:t>reduced average response time</a:t>
            </a:r>
            <a:r>
              <a:rPr lang="en-US" sz="2200" dirty="0">
                <a:solidFill>
                  <a:schemeClr val="accent1"/>
                </a:solidFill>
              </a:rPr>
              <a:t> </a:t>
            </a:r>
            <a:r>
              <a:rPr lang="en-US" sz="2200" dirty="0"/>
              <a:t>for transactions: short transactions need not wait behind long ones.</a:t>
            </a:r>
          </a:p>
          <a:p>
            <a:pPr algn="just">
              <a:buFont typeface="Wingdings" pitchFamily="2" charset="2"/>
              <a:buChar char="Ø"/>
            </a:pPr>
            <a:r>
              <a:rPr lang="en-US" sz="2200" b="1" dirty="0">
                <a:solidFill>
                  <a:schemeClr val="accent1"/>
                </a:solidFill>
              </a:rPr>
              <a:t>Concurrency control schemes</a:t>
            </a:r>
            <a:r>
              <a:rPr lang="en-US" sz="2200" i="1" dirty="0">
                <a:solidFill>
                  <a:schemeClr val="accent1"/>
                </a:solidFill>
              </a:rPr>
              <a:t> </a:t>
            </a:r>
            <a:r>
              <a:rPr lang="en-US" sz="2200" dirty="0"/>
              <a:t>– mechanisms  to achieve isolation</a:t>
            </a:r>
          </a:p>
          <a:p>
            <a:pPr lvl="1" algn="just"/>
            <a:r>
              <a:rPr lang="en-US" sz="2200" dirty="0"/>
              <a:t> that is, to control the interaction among the concurrent transactions in order to prevent them from destroying the consistency of the database</a:t>
            </a:r>
          </a:p>
          <a:p>
            <a:pPr algn="just">
              <a:buFont typeface="Wingdings" pitchFamily="2" charset="2"/>
              <a:buChar char="Ø"/>
            </a:pPr>
            <a:endParaRPr lang="en-US" sz="2200" dirty="0"/>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Schedules</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04800" y="2209800"/>
            <a:ext cx="8577262"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200" b="1" dirty="0"/>
              <a:t> </a:t>
            </a:r>
            <a:r>
              <a:rPr lang="en-US" sz="2200" b="1" dirty="0">
                <a:solidFill>
                  <a:schemeClr val="accent1"/>
                </a:solidFill>
              </a:rPr>
              <a:t>Schedule</a:t>
            </a:r>
            <a:r>
              <a:rPr lang="en-US" sz="2200" b="1" dirty="0">
                <a:solidFill>
                  <a:schemeClr val="tx2"/>
                </a:solidFill>
              </a:rPr>
              <a:t> </a:t>
            </a:r>
            <a:r>
              <a:rPr lang="en-US" sz="2200" dirty="0"/>
              <a:t>– a sequences of instructions that specify the chronological order in which instructions of concurrent transactions are executed</a:t>
            </a:r>
          </a:p>
          <a:p>
            <a:pPr lvl="1" algn="just"/>
            <a:r>
              <a:rPr lang="en-US" sz="2200" dirty="0"/>
              <a:t>a schedule for a set of transactions must consist of all instructions of those transactions</a:t>
            </a:r>
          </a:p>
          <a:p>
            <a:pPr lvl="1" algn="just"/>
            <a:r>
              <a:rPr lang="en-US" sz="2200" dirty="0"/>
              <a:t>must preserve the order in which the instructions appear in each individual transaction.</a:t>
            </a:r>
          </a:p>
          <a:p>
            <a:pPr algn="just">
              <a:buFont typeface="Wingdings" pitchFamily="2" charset="2"/>
              <a:buChar char="Ø"/>
            </a:pPr>
            <a:r>
              <a:rPr lang="en-US" sz="2200" dirty="0"/>
              <a:t>A transaction that successfully completes its execution will have a commit instructions as the last statement </a:t>
            </a:r>
          </a:p>
          <a:p>
            <a:pPr lvl="1" algn="just"/>
            <a:r>
              <a:rPr lang="en-US" sz="2200" dirty="0"/>
              <a:t>by default transaction assumed to execute commit instruction as its last step</a:t>
            </a:r>
          </a:p>
          <a:p>
            <a:pPr algn="just">
              <a:buFont typeface="Wingdings" pitchFamily="2" charset="2"/>
              <a:buChar char="Ø"/>
            </a:pPr>
            <a:r>
              <a:rPr lang="en-US" sz="2200" dirty="0"/>
              <a:t>A transaction that fails to successfully complete its execution will have an abort instruction as the last statement </a:t>
            </a:r>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Schedule - 1</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04800" y="2362200"/>
            <a:ext cx="5257800"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lnSpc>
                <a:spcPct val="80000"/>
              </a:lnSpc>
              <a:buFont typeface="Wingdings" pitchFamily="2" charset="2"/>
              <a:buChar char="Ø"/>
              <a:tabLst>
                <a:tab pos="1947863" algn="l"/>
                <a:tab pos="2684463" algn="l"/>
                <a:tab pos="3594100" algn="l"/>
                <a:tab pos="4286250" algn="l"/>
              </a:tabLst>
            </a:pPr>
            <a:r>
              <a:rPr lang="en-US" sz="2200" b="1" dirty="0"/>
              <a:t> </a:t>
            </a:r>
            <a:r>
              <a:rPr lang="en-US" sz="2200" dirty="0"/>
              <a:t>Let </a:t>
            </a:r>
            <a:r>
              <a:rPr lang="en-US" sz="2200" i="1" dirty="0"/>
              <a:t>T</a:t>
            </a:r>
            <a:r>
              <a:rPr lang="en-US" sz="2200" baseline="-25000" dirty="0"/>
              <a:t>1</a:t>
            </a:r>
            <a:r>
              <a:rPr lang="en-US" sz="2200" dirty="0"/>
              <a:t> transfer $50 from </a:t>
            </a:r>
            <a:r>
              <a:rPr lang="en-US" sz="2200" i="1" dirty="0"/>
              <a:t>A </a:t>
            </a:r>
            <a:r>
              <a:rPr lang="en-US" sz="2200" dirty="0"/>
              <a:t>to </a:t>
            </a:r>
            <a:r>
              <a:rPr lang="en-US" sz="2200" i="1" dirty="0"/>
              <a:t>B</a:t>
            </a:r>
            <a:r>
              <a:rPr lang="en-US" sz="2200" dirty="0"/>
              <a:t>, and </a:t>
            </a:r>
            <a:r>
              <a:rPr lang="en-US" sz="2200" i="1" dirty="0"/>
              <a:t>T</a:t>
            </a:r>
            <a:r>
              <a:rPr lang="en-US" sz="2200" baseline="-25000" dirty="0"/>
              <a:t>2</a:t>
            </a:r>
            <a:r>
              <a:rPr lang="en-US" sz="2200" dirty="0"/>
              <a:t> transfer 10% of the balance from </a:t>
            </a:r>
            <a:r>
              <a:rPr lang="en-US" sz="2200" i="1" dirty="0"/>
              <a:t>A </a:t>
            </a:r>
            <a:r>
              <a:rPr lang="en-US" sz="2200" dirty="0"/>
              <a:t>to </a:t>
            </a:r>
            <a:r>
              <a:rPr lang="en-US" sz="2200" i="1" dirty="0"/>
              <a:t>B.</a:t>
            </a:r>
            <a:r>
              <a:rPr lang="en-US" sz="2200" dirty="0"/>
              <a:t>  </a:t>
            </a:r>
          </a:p>
          <a:p>
            <a:pPr algn="just">
              <a:lnSpc>
                <a:spcPct val="80000"/>
              </a:lnSpc>
              <a:buFont typeface="Wingdings" pitchFamily="2" charset="2"/>
              <a:buChar char="Ø"/>
              <a:tabLst>
                <a:tab pos="1947863" algn="l"/>
                <a:tab pos="2684463" algn="l"/>
                <a:tab pos="3594100" algn="l"/>
                <a:tab pos="4286250" algn="l"/>
              </a:tabLst>
            </a:pPr>
            <a:r>
              <a:rPr lang="en-US" sz="2200" dirty="0"/>
              <a:t>A </a:t>
            </a:r>
            <a:r>
              <a:rPr lang="en-US" sz="2200" dirty="0">
                <a:solidFill>
                  <a:schemeClr val="accent1"/>
                </a:solidFill>
              </a:rPr>
              <a:t>serial</a:t>
            </a:r>
            <a:r>
              <a:rPr lang="en-US" sz="2200" dirty="0"/>
              <a:t> schedule in which </a:t>
            </a:r>
            <a:r>
              <a:rPr lang="en-US" sz="2200" i="1" dirty="0"/>
              <a:t>T</a:t>
            </a:r>
            <a:r>
              <a:rPr lang="en-US" sz="2200" baseline="-25000" dirty="0"/>
              <a:t>1</a:t>
            </a:r>
            <a:r>
              <a:rPr lang="en-US" sz="2200" dirty="0"/>
              <a:t> is followed by </a:t>
            </a:r>
            <a:r>
              <a:rPr lang="en-US" sz="2200" i="1" dirty="0"/>
              <a:t>T</a:t>
            </a:r>
            <a:r>
              <a:rPr lang="en-US" sz="2200" baseline="-25000" dirty="0"/>
              <a:t>2</a:t>
            </a:r>
            <a:r>
              <a:rPr lang="en-US" sz="2200" dirty="0"/>
              <a:t> :</a:t>
            </a:r>
          </a:p>
          <a:p>
            <a:pPr>
              <a:lnSpc>
                <a:spcPct val="80000"/>
              </a:lnSpc>
              <a:buFont typeface="Monotype Sorts" charset="2"/>
              <a:buNone/>
              <a:tabLst>
                <a:tab pos="1947863" algn="l"/>
                <a:tab pos="2684463" algn="l"/>
                <a:tab pos="3594100" algn="l"/>
                <a:tab pos="4286250" algn="l"/>
              </a:tabLst>
            </a:pPr>
            <a:r>
              <a:rPr lang="en-US" sz="1400" dirty="0"/>
              <a:t>		</a:t>
            </a:r>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8" name="Picture 8"/>
          <p:cNvPicPr>
            <a:picLocks noChangeAspect="1" noChangeArrowheads="1"/>
          </p:cNvPicPr>
          <p:nvPr/>
        </p:nvPicPr>
        <p:blipFill>
          <a:blip r:embed="rId11">
            <a:extLst>
              <a:ext uri="{28A0092B-C50C-407E-A947-70E740481C1C}">
                <a14:useLocalDpi xmlns:a14="http://schemas.microsoft.com/office/drawing/2010/main" val="0"/>
              </a:ext>
            </a:extLst>
          </a:blip>
          <a:srcRect l="20474" t="557" r="20265" b="557"/>
          <a:stretch>
            <a:fillRect/>
          </a:stretch>
        </p:blipFill>
        <p:spPr bwMode="auto">
          <a:xfrm>
            <a:off x="5648325" y="2286000"/>
            <a:ext cx="3495675" cy="4375150"/>
          </a:xfrm>
          <a:prstGeom prst="rect">
            <a:avLst/>
          </a:prstGeom>
          <a:noFill/>
          <a:ln w="57150" cmpd="thinThick">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13"/>
          <p:cNvSpPr>
            <a:spLocks noChangeArrowheads="1"/>
          </p:cNvSpPr>
          <p:nvPr>
            <p:custDataLst>
              <p:tags r:id="rId7"/>
            </p:custDataLst>
          </p:nvPr>
        </p:nvSpPr>
        <p:spPr bwMode="auto">
          <a:xfrm>
            <a:off x="803275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a:t>
            </a:r>
            <a:r>
              <a:rPr lang="en-IN" altLang="en-US" sz="800" dirty="0" err="1">
                <a:latin typeface="Calibri" pitchFamily="34" charset="0"/>
              </a:rPr>
              <a:t>Korth</a:t>
            </a:r>
            <a:endParaRPr lang="en-US" altLang="en-US" sz="800" dirty="0">
              <a:latin typeface="Calibri" pitchFamily="34" charset="0"/>
            </a:endParaRPr>
          </a:p>
        </p:txBody>
      </p:sp>
    </p:spTree>
  </p:cSld>
  <p:clrMapOvr>
    <a:masterClrMapping/>
  </p:clrMapOvr>
  <p:transition advTm="81566"/>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Schedule - 2</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04800" y="2362200"/>
            <a:ext cx="4800600"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lnSpc>
                <a:spcPct val="80000"/>
              </a:lnSpc>
              <a:buFont typeface="Wingdings" pitchFamily="2" charset="2"/>
              <a:buChar char="Ø"/>
              <a:tabLst>
                <a:tab pos="1947863" algn="l"/>
                <a:tab pos="2684463" algn="l"/>
                <a:tab pos="3594100" algn="l"/>
                <a:tab pos="4286250" algn="l"/>
              </a:tabLst>
            </a:pPr>
            <a:r>
              <a:rPr lang="en-US" sz="2200" b="1" dirty="0"/>
              <a:t> </a:t>
            </a:r>
            <a:r>
              <a:rPr lang="en-US" sz="2400" dirty="0"/>
              <a:t>A serial schedule where </a:t>
            </a:r>
            <a:r>
              <a:rPr lang="en-US" sz="2400" i="1" dirty="0"/>
              <a:t>T</a:t>
            </a:r>
            <a:r>
              <a:rPr lang="en-US" sz="2400" i="1" baseline="-25000" dirty="0"/>
              <a:t>2</a:t>
            </a:r>
            <a:r>
              <a:rPr lang="en-US" sz="2400" dirty="0"/>
              <a:t> is followed by </a:t>
            </a:r>
            <a:r>
              <a:rPr kumimoji="1" lang="en-US" sz="2400" i="1" dirty="0"/>
              <a:t>T</a:t>
            </a:r>
            <a:r>
              <a:rPr kumimoji="1" lang="en-US" sz="2400" baseline="-25000" dirty="0"/>
              <a:t>1 </a:t>
            </a:r>
            <a:r>
              <a:rPr lang="en-US" sz="1400" dirty="0"/>
              <a:t>		</a:t>
            </a:r>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9" name="Picture 4"/>
          <p:cNvPicPr>
            <a:picLocks noChangeAspect="1" noChangeArrowheads="1"/>
          </p:cNvPicPr>
          <p:nvPr/>
        </p:nvPicPr>
        <p:blipFill>
          <a:blip r:embed="rId11">
            <a:extLst>
              <a:ext uri="{28A0092B-C50C-407E-A947-70E740481C1C}">
                <a14:useLocalDpi xmlns:a14="http://schemas.microsoft.com/office/drawing/2010/main" val="0"/>
              </a:ext>
            </a:extLst>
          </a:blip>
          <a:srcRect l="20331" t="603" r="20784" b="903"/>
          <a:stretch>
            <a:fillRect/>
          </a:stretch>
        </p:blipFill>
        <p:spPr bwMode="auto">
          <a:xfrm>
            <a:off x="5260975" y="2286000"/>
            <a:ext cx="3883025" cy="4271962"/>
          </a:xfrm>
          <a:prstGeom prst="rect">
            <a:avLst/>
          </a:prstGeom>
          <a:noFill/>
          <a:ln w="38100" cmpd="dbl" algn="ctr">
            <a:solidFill>
              <a:schemeClr val="tx2"/>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3"/>
          <p:cNvSpPr>
            <a:spLocks noChangeArrowheads="1"/>
          </p:cNvSpPr>
          <p:nvPr>
            <p:custDataLst>
              <p:tags r:id="rId7"/>
            </p:custDataLst>
          </p:nvPr>
        </p:nvSpPr>
        <p:spPr bwMode="auto">
          <a:xfrm>
            <a:off x="803275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a:t>
            </a:r>
            <a:r>
              <a:rPr lang="en-IN" altLang="en-US" sz="800" dirty="0" err="1">
                <a:latin typeface="Calibri" pitchFamily="34" charset="0"/>
              </a:rPr>
              <a:t>Korth</a:t>
            </a:r>
            <a:endParaRPr lang="en-US" altLang="en-US" sz="800" dirty="0">
              <a:latin typeface="Calibri" pitchFamily="34" charset="0"/>
            </a:endParaRPr>
          </a:p>
        </p:txBody>
      </p:sp>
    </p:spTree>
  </p:cSld>
  <p:clrMapOvr>
    <a:masterClrMapping/>
  </p:clrMapOvr>
  <p:transition advTm="81566"/>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parul\Desktop\Digital Learning Content.png">
            <a:extLst>
              <a:ext uri="{FF2B5EF4-FFF2-40B4-BE49-F238E27FC236}">
                <a16:creationId xmlns:a16="http://schemas.microsoft.com/office/drawing/2014/main" id="{B29773A1-869B-4DFF-B2AC-49A314CA65E6}"/>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63525"/>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6" descr="C:\Users\parul\Desktop\Untitled-1.png">
            <a:extLst>
              <a:ext uri="{FF2B5EF4-FFF2-40B4-BE49-F238E27FC236}">
                <a16:creationId xmlns:a16="http://schemas.microsoft.com/office/drawing/2014/main" id="{0CD104FE-CA6F-4B9B-9834-09055E84711F}"/>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340" name="Rectangle 5">
            <a:extLst>
              <a:ext uri="{FF2B5EF4-FFF2-40B4-BE49-F238E27FC236}">
                <a16:creationId xmlns:a16="http://schemas.microsoft.com/office/drawing/2014/main" id="{146F5D0D-7939-447A-A054-8A4816700115}"/>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14341" name="TextBox 4">
            <a:extLst>
              <a:ext uri="{FF2B5EF4-FFF2-40B4-BE49-F238E27FC236}">
                <a16:creationId xmlns:a16="http://schemas.microsoft.com/office/drawing/2014/main" id="{118D2520-426E-4A57-9C45-8846DCD9F674}"/>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altLang="en-US" sz="3500" b="1">
                <a:solidFill>
                  <a:schemeClr val="bg1"/>
                </a:solidFill>
                <a:latin typeface="Calibri" panose="020F0502020204030204" pitchFamily="34" charset="0"/>
                <a:cs typeface="Times New Roman" panose="02020603050405020304" pitchFamily="18" charset="0"/>
              </a:rPr>
              <a:t>Transaction Processing</a:t>
            </a:r>
          </a:p>
        </p:txBody>
      </p:sp>
      <p:sp>
        <p:nvSpPr>
          <p:cNvPr id="14342" name="TextBox 6">
            <a:extLst>
              <a:ext uri="{FF2B5EF4-FFF2-40B4-BE49-F238E27FC236}">
                <a16:creationId xmlns:a16="http://schemas.microsoft.com/office/drawing/2014/main" id="{0A4BEEE1-A4CC-4F24-BEA6-481F01430C27}"/>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altLang="en-US" sz="3500" b="1" dirty="0">
                <a:latin typeface="Calibri" panose="020F0502020204030204" pitchFamily="34" charset="0"/>
                <a:cs typeface="Times New Roman" panose="02020603050405020304" pitchFamily="18" charset="0"/>
              </a:rPr>
              <a:t>CHAPTER-4</a:t>
            </a:r>
          </a:p>
        </p:txBody>
      </p:sp>
      <p:pic>
        <p:nvPicPr>
          <p:cNvPr id="14343" name="Audio 1">
            <a:hlinkClick r:id="" action="ppaction://media"/>
            <a:extLst>
              <a:ext uri="{FF2B5EF4-FFF2-40B4-BE49-F238E27FC236}">
                <a16:creationId xmlns:a16="http://schemas.microsoft.com/office/drawing/2014/main" id="{48953384-7936-4994-833A-9A82DEEB0E1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04302742.wav">
            <a:hlinkClick r:id="" action="ppaction://media"/>
            <a:extLst>
              <a:ext uri="{FF2B5EF4-FFF2-40B4-BE49-F238E27FC236}">
                <a16:creationId xmlns:a16="http://schemas.microsoft.com/office/drawing/2014/main" id="{B27862C0-BA27-49AE-BF0A-8928A26A2923}"/>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Schedule - 3</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04800" y="2362200"/>
            <a:ext cx="4800600"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lnSpc>
                <a:spcPct val="90000"/>
              </a:lnSpc>
              <a:buFont typeface="Wingdings" pitchFamily="2" charset="2"/>
              <a:buChar char="Ø"/>
              <a:tabLst>
                <a:tab pos="1947863" algn="l"/>
                <a:tab pos="2684463" algn="l"/>
                <a:tab pos="3594100" algn="l"/>
                <a:tab pos="4286250" algn="l"/>
              </a:tabLst>
            </a:pPr>
            <a:r>
              <a:rPr lang="en-US" sz="2200" dirty="0"/>
              <a:t>Let </a:t>
            </a:r>
            <a:r>
              <a:rPr lang="en-US" sz="2200" i="1" dirty="0"/>
              <a:t>T</a:t>
            </a:r>
            <a:r>
              <a:rPr lang="en-US" sz="2200" baseline="-25000" dirty="0"/>
              <a:t>1</a:t>
            </a:r>
            <a:r>
              <a:rPr lang="en-US" sz="2200" dirty="0"/>
              <a:t> and </a:t>
            </a:r>
            <a:r>
              <a:rPr lang="en-US" sz="2200" i="1" dirty="0"/>
              <a:t>T</a:t>
            </a:r>
            <a:r>
              <a:rPr lang="en-US" sz="2200" baseline="-25000" dirty="0"/>
              <a:t>2</a:t>
            </a:r>
            <a:r>
              <a:rPr lang="en-US" sz="2200" dirty="0"/>
              <a:t> be the transactions defined previously</a:t>
            </a:r>
            <a:r>
              <a:rPr lang="en-US" sz="2200" i="1" dirty="0"/>
              <a:t>.</a:t>
            </a:r>
          </a:p>
          <a:p>
            <a:pPr algn="just">
              <a:lnSpc>
                <a:spcPct val="90000"/>
              </a:lnSpc>
              <a:buFont typeface="Wingdings" pitchFamily="2" charset="2"/>
              <a:buChar char="Ø"/>
              <a:tabLst>
                <a:tab pos="1947863" algn="l"/>
                <a:tab pos="2684463" algn="l"/>
                <a:tab pos="3594100" algn="l"/>
                <a:tab pos="4286250" algn="l"/>
              </a:tabLst>
            </a:pPr>
            <a:r>
              <a:rPr lang="en-US" sz="2200" dirty="0"/>
              <a:t> The following schedule is not a serial schedule, but it is </a:t>
            </a:r>
            <a:r>
              <a:rPr lang="en-US" sz="2200" dirty="0">
                <a:solidFill>
                  <a:schemeClr val="tx2"/>
                </a:solidFill>
              </a:rPr>
              <a:t>equivalent</a:t>
            </a:r>
            <a:r>
              <a:rPr lang="en-US" sz="2200" dirty="0"/>
              <a:t> to Schedule 1.</a:t>
            </a:r>
          </a:p>
          <a:p>
            <a:pPr>
              <a:lnSpc>
                <a:spcPct val="90000"/>
              </a:lnSpc>
              <a:buFont typeface="Monotype Sorts" charset="2"/>
              <a:buNone/>
              <a:tabLst>
                <a:tab pos="1947863" algn="l"/>
                <a:tab pos="2684463" algn="l"/>
                <a:tab pos="3594100" algn="l"/>
                <a:tab pos="4286250" algn="l"/>
              </a:tabLst>
            </a:pPr>
            <a:r>
              <a:rPr lang="en-US" sz="2400" dirty="0"/>
              <a:t>		</a:t>
            </a:r>
            <a:endParaRPr lang="en-US" sz="2400" i="1" dirty="0"/>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10" name="Picture 8"/>
          <p:cNvPicPr>
            <a:picLocks noChangeAspect="1" noChangeArrowheads="1"/>
          </p:cNvPicPr>
          <p:nvPr/>
        </p:nvPicPr>
        <p:blipFill>
          <a:blip r:embed="rId11">
            <a:extLst>
              <a:ext uri="{28A0092B-C50C-407E-A947-70E740481C1C}">
                <a14:useLocalDpi xmlns:a14="http://schemas.microsoft.com/office/drawing/2010/main" val="0"/>
              </a:ext>
            </a:extLst>
          </a:blip>
          <a:srcRect l="21800" t="4266" r="23801" b="5333"/>
          <a:stretch>
            <a:fillRect/>
          </a:stretch>
        </p:blipFill>
        <p:spPr bwMode="auto">
          <a:xfrm>
            <a:off x="5334000" y="2286000"/>
            <a:ext cx="3603625" cy="4191000"/>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3"/>
          <p:cNvSpPr>
            <a:spLocks noChangeArrowheads="1"/>
          </p:cNvSpPr>
          <p:nvPr>
            <p:custDataLst>
              <p:tags r:id="rId7"/>
            </p:custDataLst>
          </p:nvPr>
        </p:nvSpPr>
        <p:spPr bwMode="auto">
          <a:xfrm>
            <a:off x="803275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a:t>
            </a:r>
            <a:r>
              <a:rPr lang="en-IN" altLang="en-US" sz="800" dirty="0" err="1">
                <a:latin typeface="Calibri" pitchFamily="34" charset="0"/>
              </a:rPr>
              <a:t>Korth</a:t>
            </a:r>
            <a:endParaRPr lang="en-US" altLang="en-US" sz="800" dirty="0">
              <a:latin typeface="Calibri" pitchFamily="34" charset="0"/>
            </a:endParaRPr>
          </a:p>
        </p:txBody>
      </p:sp>
    </p:spTree>
  </p:cSld>
  <p:clrMapOvr>
    <a:masterClrMapping/>
  </p:clrMapOvr>
  <p:transition advTm="81566"/>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Schedule - 4</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04800" y="2362200"/>
            <a:ext cx="8610600"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tabLst>
                <a:tab pos="1947863" algn="l"/>
                <a:tab pos="2684463" algn="l"/>
                <a:tab pos="3594100" algn="l"/>
                <a:tab pos="4286250" algn="l"/>
              </a:tabLst>
            </a:pPr>
            <a:r>
              <a:rPr lang="en-US" sz="2400" dirty="0"/>
              <a:t>The following concurrent schedule does not preserve the value of (</a:t>
            </a:r>
            <a:r>
              <a:rPr lang="en-US" sz="2400" i="1" dirty="0"/>
              <a:t>A </a:t>
            </a:r>
            <a:r>
              <a:rPr lang="en-US" sz="2400" dirty="0"/>
              <a:t>+ </a:t>
            </a:r>
            <a:r>
              <a:rPr lang="en-US" sz="2400" i="1" dirty="0"/>
              <a:t>B)</a:t>
            </a:r>
            <a:r>
              <a:rPr lang="en-US" sz="2400" dirty="0"/>
              <a:t>.			</a:t>
            </a:r>
            <a:endParaRPr lang="en-US" sz="2400" i="1" dirty="0"/>
          </a:p>
          <a:p>
            <a:pPr algn="just">
              <a:lnSpc>
                <a:spcPct val="90000"/>
              </a:lnSpc>
              <a:buFont typeface="Monotype Sorts" charset="2"/>
              <a:buNone/>
              <a:tabLst>
                <a:tab pos="1947863" algn="l"/>
                <a:tab pos="2684463" algn="l"/>
                <a:tab pos="3594100" algn="l"/>
                <a:tab pos="4286250" algn="l"/>
              </a:tabLst>
            </a:pPr>
            <a:r>
              <a:rPr lang="en-US" sz="2400" dirty="0"/>
              <a:t>		</a:t>
            </a:r>
            <a:endParaRPr lang="en-US" sz="2400" i="1" dirty="0"/>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9" name="Picture 10"/>
          <p:cNvPicPr>
            <a:picLocks noChangeAspect="1" noChangeArrowheads="1"/>
          </p:cNvPicPr>
          <p:nvPr/>
        </p:nvPicPr>
        <p:blipFill>
          <a:blip r:embed="rId11">
            <a:extLst>
              <a:ext uri="{28A0092B-C50C-407E-A947-70E740481C1C}">
                <a14:useLocalDpi xmlns:a14="http://schemas.microsoft.com/office/drawing/2010/main" val="0"/>
              </a:ext>
            </a:extLst>
          </a:blip>
          <a:srcRect l="20291" t="531" r="20293" b="531"/>
          <a:stretch>
            <a:fillRect/>
          </a:stretch>
        </p:blipFill>
        <p:spPr bwMode="auto">
          <a:xfrm>
            <a:off x="2971801" y="2819400"/>
            <a:ext cx="3352800" cy="3733800"/>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3"/>
          <p:cNvSpPr>
            <a:spLocks noChangeArrowheads="1"/>
          </p:cNvSpPr>
          <p:nvPr>
            <p:custDataLst>
              <p:tags r:id="rId7"/>
            </p:custDataLst>
          </p:nvPr>
        </p:nvSpPr>
        <p:spPr bwMode="auto">
          <a:xfrm>
            <a:off x="803275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a:t>
            </a:r>
            <a:r>
              <a:rPr lang="en-IN" altLang="en-US" sz="800" dirty="0" err="1">
                <a:latin typeface="Calibri" pitchFamily="34" charset="0"/>
              </a:rPr>
              <a:t>Korth</a:t>
            </a:r>
            <a:endParaRPr lang="en-US" altLang="en-US" sz="800" dirty="0">
              <a:latin typeface="Calibri" pitchFamily="34" charset="0"/>
            </a:endParaRPr>
          </a:p>
        </p:txBody>
      </p:sp>
    </p:spTree>
  </p:cSld>
  <p:clrMapOvr>
    <a:masterClrMapping/>
  </p:clrMapOvr>
  <p:transition advTm="81566"/>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04800" y="2362200"/>
            <a:ext cx="8610600"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200" b="1" dirty="0"/>
              <a:t> </a:t>
            </a:r>
            <a:r>
              <a:rPr lang="en-US" sz="2200" b="1" dirty="0">
                <a:solidFill>
                  <a:schemeClr val="accent1"/>
                </a:solidFill>
              </a:rPr>
              <a:t>Basic Assumption</a:t>
            </a:r>
            <a:r>
              <a:rPr lang="en-US" sz="2200" dirty="0"/>
              <a:t> – Each transaction preserves database consistency.</a:t>
            </a:r>
          </a:p>
          <a:p>
            <a:pPr algn="just">
              <a:buFont typeface="Wingdings" pitchFamily="2" charset="2"/>
              <a:buChar char="Ø"/>
            </a:pPr>
            <a:r>
              <a:rPr lang="en-US" sz="2200" dirty="0"/>
              <a:t>Thus serial execution of a set of transactions preserves database consistency.</a:t>
            </a:r>
          </a:p>
          <a:p>
            <a:pPr algn="just">
              <a:buFont typeface="Wingdings" pitchFamily="2" charset="2"/>
              <a:buChar char="Ø"/>
            </a:pPr>
            <a:r>
              <a:rPr lang="en-US" sz="2200" dirty="0"/>
              <a:t>A (possibly concurrent) schedule is serializable if it is equivalent to a serial schedule.  Different forms of schedule equivalence give rise to the notions of:</a:t>
            </a:r>
          </a:p>
          <a:p>
            <a:pPr lvl="1">
              <a:buFont typeface="Monotype Sorts" charset="2"/>
              <a:buNone/>
            </a:pPr>
            <a:r>
              <a:rPr lang="en-US" sz="2200" dirty="0"/>
              <a:t>1.	</a:t>
            </a:r>
            <a:r>
              <a:rPr lang="en-US" sz="2200" b="1" dirty="0">
                <a:solidFill>
                  <a:schemeClr val="tx2"/>
                </a:solidFill>
              </a:rPr>
              <a:t>conflict Serializability</a:t>
            </a:r>
          </a:p>
          <a:p>
            <a:pPr lvl="1">
              <a:buFont typeface="Monotype Sorts" charset="2"/>
              <a:buNone/>
            </a:pPr>
            <a:r>
              <a:rPr lang="en-US" sz="2200" dirty="0"/>
              <a:t>2.	</a:t>
            </a:r>
            <a:r>
              <a:rPr lang="en-US" sz="2200" b="1" dirty="0">
                <a:solidFill>
                  <a:schemeClr val="tx2"/>
                </a:solidFill>
              </a:rPr>
              <a:t>view Serializability</a:t>
            </a:r>
          </a:p>
          <a:p>
            <a:pPr algn="just">
              <a:buNone/>
              <a:tabLst>
                <a:tab pos="1947863" algn="l"/>
                <a:tab pos="2684463" algn="l"/>
                <a:tab pos="3594100" algn="l"/>
                <a:tab pos="4286250" algn="l"/>
              </a:tabLst>
            </a:pPr>
            <a:r>
              <a:rPr lang="en-US" sz="2200" dirty="0"/>
              <a:t>			</a:t>
            </a:r>
            <a:endParaRPr lang="en-US" sz="2200" i="1" dirty="0"/>
          </a:p>
          <a:p>
            <a:pPr algn="just">
              <a:lnSpc>
                <a:spcPct val="90000"/>
              </a:lnSpc>
              <a:buFont typeface="Monotype Sorts" charset="2"/>
              <a:buNone/>
              <a:tabLst>
                <a:tab pos="1947863" algn="l"/>
                <a:tab pos="2684463" algn="l"/>
                <a:tab pos="3594100" algn="l"/>
                <a:tab pos="4286250" algn="l"/>
              </a:tabLst>
            </a:pPr>
            <a:r>
              <a:rPr lang="en-US" sz="2200" dirty="0"/>
              <a:t>		</a:t>
            </a:r>
            <a:endParaRPr lang="en-US" sz="2200" i="1" dirty="0"/>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04800" y="2362200"/>
            <a:ext cx="8610600"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200" b="1" dirty="0"/>
              <a:t> </a:t>
            </a:r>
            <a:r>
              <a:rPr lang="en-US" sz="2200" dirty="0"/>
              <a:t>Simplified view of transactions</a:t>
            </a:r>
          </a:p>
          <a:p>
            <a:pPr lvl="1" algn="just"/>
            <a:r>
              <a:rPr lang="en-US" sz="2200" dirty="0"/>
              <a:t>We ignore operations other than read and write instructions</a:t>
            </a:r>
          </a:p>
          <a:p>
            <a:pPr lvl="1" algn="just"/>
            <a:r>
              <a:rPr lang="en-US" sz="2200" dirty="0"/>
              <a:t>We assume that transactions may perform arbitrary computations on data in local buffers in between reads and writes.  </a:t>
            </a:r>
          </a:p>
          <a:p>
            <a:pPr lvl="1" algn="just"/>
            <a:r>
              <a:rPr lang="en-US" sz="2200" dirty="0"/>
              <a:t>Our simplified schedules consist of only read and write instructions.</a:t>
            </a:r>
          </a:p>
          <a:p>
            <a:pPr algn="just">
              <a:buNone/>
              <a:tabLst>
                <a:tab pos="1947863" algn="l"/>
                <a:tab pos="2684463" algn="l"/>
                <a:tab pos="3594100" algn="l"/>
                <a:tab pos="4286250" algn="l"/>
              </a:tabLst>
            </a:pPr>
            <a:r>
              <a:rPr lang="en-US" sz="2200" dirty="0"/>
              <a:t>			</a:t>
            </a:r>
            <a:endParaRPr lang="en-US" sz="2200" i="1" dirty="0"/>
          </a:p>
          <a:p>
            <a:pPr algn="just">
              <a:lnSpc>
                <a:spcPct val="90000"/>
              </a:lnSpc>
              <a:buFont typeface="Monotype Sorts" charset="2"/>
              <a:buNone/>
              <a:tabLst>
                <a:tab pos="1947863" algn="l"/>
                <a:tab pos="2684463" algn="l"/>
                <a:tab pos="3594100" algn="l"/>
                <a:tab pos="4286250" algn="l"/>
              </a:tabLst>
            </a:pPr>
            <a:r>
              <a:rPr lang="en-US" sz="2200" dirty="0"/>
              <a:t>		</a:t>
            </a:r>
            <a:endParaRPr lang="en-US" sz="2200" i="1" dirty="0"/>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32" y="1643063"/>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Conflicting Instructions </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57158" y="2285992"/>
            <a:ext cx="8577263"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400" dirty="0"/>
              <a:t>Instructions </a:t>
            </a:r>
            <a:r>
              <a:rPr lang="en-US" sz="2400" i="1" dirty="0" err="1"/>
              <a:t>l</a:t>
            </a:r>
            <a:r>
              <a:rPr lang="en-US" sz="2400" i="1" baseline="-25000" dirty="0" err="1"/>
              <a:t>i</a:t>
            </a:r>
            <a:r>
              <a:rPr lang="en-US" sz="2400" dirty="0"/>
              <a:t> and </a:t>
            </a:r>
            <a:r>
              <a:rPr lang="en-US" sz="2400" i="1" dirty="0" err="1"/>
              <a:t>l</a:t>
            </a:r>
            <a:r>
              <a:rPr lang="en-US" sz="2400" i="1" baseline="-25000" dirty="0" err="1"/>
              <a:t>j</a:t>
            </a:r>
            <a:r>
              <a:rPr lang="en-US" sz="2400" dirty="0"/>
              <a:t> of transactions </a:t>
            </a:r>
            <a:r>
              <a:rPr lang="en-US" sz="2400" i="1" dirty="0"/>
              <a:t>T</a:t>
            </a:r>
            <a:r>
              <a:rPr lang="en-US" sz="2400" i="1" baseline="-25000" dirty="0"/>
              <a:t>i</a:t>
            </a:r>
            <a:r>
              <a:rPr lang="en-US" sz="2400" dirty="0"/>
              <a:t> and </a:t>
            </a:r>
            <a:r>
              <a:rPr lang="en-US" sz="2400" i="1" dirty="0" err="1"/>
              <a:t>T</a:t>
            </a:r>
            <a:r>
              <a:rPr lang="en-US" sz="2400" i="1" baseline="-25000" dirty="0" err="1"/>
              <a:t>j</a:t>
            </a:r>
            <a:r>
              <a:rPr lang="en-US" sz="2400" dirty="0"/>
              <a:t> respectively, </a:t>
            </a:r>
            <a:r>
              <a:rPr lang="en-US" sz="2400" b="1" dirty="0">
                <a:solidFill>
                  <a:schemeClr val="tx2"/>
                </a:solidFill>
              </a:rPr>
              <a:t>conflict</a:t>
            </a:r>
            <a:r>
              <a:rPr lang="en-US" sz="2400" dirty="0"/>
              <a:t> if and only if there exists some item </a:t>
            </a:r>
            <a:r>
              <a:rPr lang="en-US" sz="2400" i="1" dirty="0"/>
              <a:t>Q</a:t>
            </a:r>
            <a:r>
              <a:rPr lang="en-US" sz="2400" dirty="0"/>
              <a:t> accessed by both </a:t>
            </a:r>
            <a:r>
              <a:rPr lang="en-US" sz="2400" i="1" dirty="0" err="1"/>
              <a:t>l</a:t>
            </a:r>
            <a:r>
              <a:rPr lang="en-US" sz="2400" i="1" baseline="-25000" dirty="0" err="1"/>
              <a:t>i</a:t>
            </a:r>
            <a:r>
              <a:rPr lang="en-US" sz="2400" dirty="0"/>
              <a:t> and </a:t>
            </a:r>
            <a:r>
              <a:rPr lang="en-US" sz="2400" i="1" dirty="0" err="1"/>
              <a:t>l</a:t>
            </a:r>
            <a:r>
              <a:rPr lang="en-US" sz="2400" i="1" baseline="-25000" dirty="0" err="1"/>
              <a:t>j</a:t>
            </a:r>
            <a:r>
              <a:rPr lang="en-US" sz="2400" dirty="0"/>
              <a:t>, and at least one of these instructions wrote </a:t>
            </a:r>
            <a:r>
              <a:rPr lang="en-US" sz="2400" i="1" dirty="0"/>
              <a:t>Q.</a:t>
            </a:r>
            <a:endParaRPr lang="en-US" sz="2400" dirty="0"/>
          </a:p>
          <a:p>
            <a:pPr>
              <a:buFont typeface="Monotype Sorts" charset="2"/>
              <a:buNone/>
            </a:pPr>
            <a:r>
              <a:rPr lang="en-US" sz="2400" dirty="0"/>
              <a:t>   1. </a:t>
            </a:r>
            <a:r>
              <a:rPr lang="en-US" sz="2400" i="1" dirty="0" err="1"/>
              <a:t>l</a:t>
            </a:r>
            <a:r>
              <a:rPr lang="en-US" sz="2400" i="1" baseline="-25000" dirty="0" err="1"/>
              <a:t>i</a:t>
            </a:r>
            <a:r>
              <a:rPr lang="en-US" sz="2400" dirty="0"/>
              <a:t> = </a:t>
            </a:r>
            <a:r>
              <a:rPr lang="en-US" sz="2400" b="1" dirty="0"/>
              <a:t>read</a:t>
            </a:r>
            <a:r>
              <a:rPr lang="en-US" sz="2400" dirty="0"/>
              <a:t>(</a:t>
            </a:r>
            <a:r>
              <a:rPr lang="en-US" sz="2400" i="1" dirty="0"/>
              <a:t>Q), </a:t>
            </a:r>
            <a:r>
              <a:rPr lang="en-US" sz="2400" i="1" dirty="0" err="1"/>
              <a:t>l</a:t>
            </a:r>
            <a:r>
              <a:rPr lang="en-US" sz="2400" i="1" baseline="-25000" dirty="0" err="1"/>
              <a:t>j</a:t>
            </a:r>
            <a:r>
              <a:rPr lang="en-US" sz="2400" i="1" dirty="0"/>
              <a:t> = </a:t>
            </a:r>
            <a:r>
              <a:rPr lang="en-US" sz="2400" b="1" dirty="0"/>
              <a:t>read</a:t>
            </a:r>
            <a:r>
              <a:rPr lang="en-US" sz="2400" dirty="0"/>
              <a:t>(</a:t>
            </a:r>
            <a:r>
              <a:rPr lang="en-US" sz="2400" i="1" dirty="0"/>
              <a:t>Q</a:t>
            </a:r>
            <a:r>
              <a:rPr lang="en-US" sz="2400" dirty="0"/>
              <a:t>).   </a:t>
            </a:r>
            <a:r>
              <a:rPr lang="en-US" sz="2400" i="1" dirty="0" err="1"/>
              <a:t>l</a:t>
            </a:r>
            <a:r>
              <a:rPr lang="en-US" sz="2400" i="1" baseline="-25000" dirty="0" err="1"/>
              <a:t>i</a:t>
            </a:r>
            <a:r>
              <a:rPr lang="en-US" sz="2400" dirty="0"/>
              <a:t> and </a:t>
            </a:r>
            <a:r>
              <a:rPr lang="en-US" sz="2400" i="1" dirty="0" err="1"/>
              <a:t>l</a:t>
            </a:r>
            <a:r>
              <a:rPr lang="en-US" sz="2400" i="1" baseline="-25000" dirty="0" err="1"/>
              <a:t>j</a:t>
            </a:r>
            <a:r>
              <a:rPr lang="en-US" sz="2400" i="1" dirty="0"/>
              <a:t> </a:t>
            </a:r>
            <a:r>
              <a:rPr lang="en-US" sz="2400" dirty="0"/>
              <a:t>don’t conflict.</a:t>
            </a:r>
            <a:br>
              <a:rPr lang="en-US" sz="2400" dirty="0"/>
            </a:br>
            <a:r>
              <a:rPr lang="en-US" sz="2400" dirty="0"/>
              <a:t>   2. </a:t>
            </a:r>
            <a:r>
              <a:rPr lang="en-US" sz="2400" i="1" dirty="0" err="1"/>
              <a:t>l</a:t>
            </a:r>
            <a:r>
              <a:rPr lang="en-US" sz="2400" i="1" baseline="-25000" dirty="0" err="1"/>
              <a:t>i</a:t>
            </a:r>
            <a:r>
              <a:rPr lang="en-US" sz="2400" dirty="0"/>
              <a:t> = </a:t>
            </a:r>
            <a:r>
              <a:rPr lang="en-US" sz="2400" b="1" dirty="0"/>
              <a:t>read</a:t>
            </a:r>
            <a:r>
              <a:rPr lang="en-US" sz="2400" dirty="0"/>
              <a:t>(</a:t>
            </a:r>
            <a:r>
              <a:rPr lang="en-US" sz="2400" i="1" dirty="0"/>
              <a:t>Q),  </a:t>
            </a:r>
            <a:r>
              <a:rPr lang="en-US" sz="2400" i="1" dirty="0" err="1"/>
              <a:t>l</a:t>
            </a:r>
            <a:r>
              <a:rPr lang="en-US" sz="2400" i="1" baseline="-25000" dirty="0" err="1"/>
              <a:t>j</a:t>
            </a:r>
            <a:r>
              <a:rPr lang="en-US" sz="2400" i="1" dirty="0"/>
              <a:t> = </a:t>
            </a:r>
            <a:r>
              <a:rPr lang="en-US" sz="2400" b="1" dirty="0"/>
              <a:t>write</a:t>
            </a:r>
            <a:r>
              <a:rPr lang="en-US" sz="2400" dirty="0"/>
              <a:t>(</a:t>
            </a:r>
            <a:r>
              <a:rPr lang="en-US" sz="2400" i="1" dirty="0"/>
              <a:t>Q</a:t>
            </a:r>
            <a:r>
              <a:rPr lang="en-US" sz="2400" dirty="0"/>
              <a:t>).  They conflict.</a:t>
            </a:r>
            <a:br>
              <a:rPr lang="en-US" sz="2400" dirty="0"/>
            </a:br>
            <a:r>
              <a:rPr lang="en-US" sz="2400" dirty="0"/>
              <a:t>   3. </a:t>
            </a:r>
            <a:r>
              <a:rPr lang="en-US" sz="2400" i="1" dirty="0" err="1"/>
              <a:t>l</a:t>
            </a:r>
            <a:r>
              <a:rPr lang="en-US" sz="2400" i="1" baseline="-25000" dirty="0" err="1"/>
              <a:t>i</a:t>
            </a:r>
            <a:r>
              <a:rPr lang="en-US" sz="2400" dirty="0"/>
              <a:t> = </a:t>
            </a:r>
            <a:r>
              <a:rPr lang="en-US" sz="2400" b="1" dirty="0"/>
              <a:t>write</a:t>
            </a:r>
            <a:r>
              <a:rPr lang="en-US" sz="2400" dirty="0"/>
              <a:t>(</a:t>
            </a:r>
            <a:r>
              <a:rPr lang="en-US" sz="2400" i="1" dirty="0"/>
              <a:t>Q), </a:t>
            </a:r>
            <a:r>
              <a:rPr lang="en-US" sz="2400" i="1" dirty="0" err="1"/>
              <a:t>l</a:t>
            </a:r>
            <a:r>
              <a:rPr lang="en-US" sz="2400" i="1" baseline="-25000" dirty="0" err="1"/>
              <a:t>j</a:t>
            </a:r>
            <a:r>
              <a:rPr lang="en-US" sz="2400" i="1" dirty="0"/>
              <a:t> = </a:t>
            </a:r>
            <a:r>
              <a:rPr lang="en-US" sz="2400" b="1" dirty="0"/>
              <a:t>read</a:t>
            </a:r>
            <a:r>
              <a:rPr lang="en-US" sz="2400" dirty="0"/>
              <a:t>(</a:t>
            </a:r>
            <a:r>
              <a:rPr lang="en-US" sz="2400" i="1" dirty="0"/>
              <a:t>Q</a:t>
            </a:r>
            <a:r>
              <a:rPr lang="en-US" sz="2400" dirty="0"/>
              <a:t>).   They conflict</a:t>
            </a:r>
            <a:br>
              <a:rPr lang="en-US" sz="2400" dirty="0"/>
            </a:br>
            <a:r>
              <a:rPr lang="en-US" sz="2400" dirty="0"/>
              <a:t>   4. </a:t>
            </a:r>
            <a:r>
              <a:rPr lang="en-US" sz="2400" i="1" dirty="0" err="1"/>
              <a:t>l</a:t>
            </a:r>
            <a:r>
              <a:rPr lang="en-US" sz="2400" i="1" baseline="-25000" dirty="0" err="1"/>
              <a:t>i</a:t>
            </a:r>
            <a:r>
              <a:rPr lang="en-US" sz="2400" dirty="0"/>
              <a:t> = </a:t>
            </a:r>
            <a:r>
              <a:rPr lang="en-US" sz="2400" b="1" dirty="0"/>
              <a:t>write</a:t>
            </a:r>
            <a:r>
              <a:rPr lang="en-US" sz="2400" dirty="0"/>
              <a:t>(</a:t>
            </a:r>
            <a:r>
              <a:rPr lang="en-US" sz="2400" i="1" dirty="0"/>
              <a:t>Q), </a:t>
            </a:r>
            <a:r>
              <a:rPr lang="en-US" sz="2400" i="1" dirty="0" err="1"/>
              <a:t>l</a:t>
            </a:r>
            <a:r>
              <a:rPr lang="en-US" sz="2400" i="1" baseline="-25000" dirty="0" err="1"/>
              <a:t>j</a:t>
            </a:r>
            <a:r>
              <a:rPr lang="en-US" sz="2400" i="1" dirty="0"/>
              <a:t> = </a:t>
            </a:r>
            <a:r>
              <a:rPr lang="en-US" sz="2400" b="1" dirty="0"/>
              <a:t>write</a:t>
            </a:r>
            <a:r>
              <a:rPr lang="en-US" sz="2400" dirty="0"/>
              <a:t>(</a:t>
            </a:r>
            <a:r>
              <a:rPr lang="en-US" sz="2400" i="1" dirty="0"/>
              <a:t>Q</a:t>
            </a:r>
            <a:r>
              <a:rPr lang="en-US" sz="2400" dirty="0"/>
              <a:t>).  They conflict</a:t>
            </a:r>
          </a:p>
          <a:p>
            <a:pPr algn="just">
              <a:defRPr/>
            </a:pPr>
            <a:endParaRPr lang="en-US" sz="2200" dirty="0">
              <a:latin typeface="+mj-lt"/>
              <a:cs typeface="Times New Roman" panose="02020603050405020304" pitchFamily="18" charset="0"/>
            </a:endParaRP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32" y="1643063"/>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Conflict 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57158" y="2285992"/>
            <a:ext cx="8577263"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tabLst>
                <a:tab pos="2222500" algn="l"/>
                <a:tab pos="2568575" algn="l"/>
                <a:tab pos="3319463" algn="l"/>
                <a:tab pos="3594100" algn="l"/>
              </a:tabLst>
            </a:pPr>
            <a:r>
              <a:rPr lang="en-US" sz="2200" dirty="0"/>
              <a:t>If a schedule </a:t>
            </a:r>
            <a:r>
              <a:rPr lang="en-US" sz="2200" i="1" dirty="0"/>
              <a:t>S</a:t>
            </a:r>
            <a:r>
              <a:rPr lang="en-US" sz="2200" dirty="0"/>
              <a:t> can be transformed into a schedule </a:t>
            </a:r>
            <a:r>
              <a:rPr lang="en-US" sz="2200" i="1" dirty="0"/>
              <a:t>S´ </a:t>
            </a:r>
            <a:r>
              <a:rPr lang="en-US" sz="2200" dirty="0"/>
              <a:t>by a series of swaps of non-conflicting instructions, we say that </a:t>
            </a:r>
            <a:r>
              <a:rPr lang="en-US" sz="2200" i="1" dirty="0"/>
              <a:t>S</a:t>
            </a:r>
            <a:r>
              <a:rPr lang="en-US" sz="2200" dirty="0"/>
              <a:t> and </a:t>
            </a:r>
            <a:r>
              <a:rPr lang="en-US" sz="2200" i="1" dirty="0"/>
              <a:t>S´ </a:t>
            </a:r>
            <a:r>
              <a:rPr lang="en-US" sz="2200" dirty="0"/>
              <a:t>are </a:t>
            </a:r>
            <a:r>
              <a:rPr lang="en-US" sz="2200" b="1" dirty="0">
                <a:solidFill>
                  <a:schemeClr val="accent1"/>
                </a:solidFill>
              </a:rPr>
              <a:t>conflict equivalent</a:t>
            </a:r>
            <a:r>
              <a:rPr lang="en-US" sz="2200" i="1" dirty="0"/>
              <a:t>.</a:t>
            </a:r>
            <a:endParaRPr lang="en-US" sz="2200" dirty="0"/>
          </a:p>
          <a:p>
            <a:pPr algn="just">
              <a:buFont typeface="Wingdings" pitchFamily="2" charset="2"/>
              <a:buChar char="Ø"/>
              <a:tabLst>
                <a:tab pos="2222500" algn="l"/>
                <a:tab pos="2568575" algn="l"/>
                <a:tab pos="3319463" algn="l"/>
                <a:tab pos="3594100" algn="l"/>
              </a:tabLst>
            </a:pPr>
            <a:r>
              <a:rPr lang="en-US" sz="2200" dirty="0"/>
              <a:t>We say that a schedule </a:t>
            </a:r>
            <a:r>
              <a:rPr lang="en-US" sz="2200" i="1" dirty="0"/>
              <a:t>S</a:t>
            </a:r>
            <a:r>
              <a:rPr lang="en-US" sz="2200" dirty="0"/>
              <a:t> is </a:t>
            </a:r>
            <a:r>
              <a:rPr lang="en-US" sz="2200" b="1" dirty="0">
                <a:solidFill>
                  <a:schemeClr val="accent1"/>
                </a:solidFill>
              </a:rPr>
              <a:t>conflict serializable</a:t>
            </a:r>
            <a:r>
              <a:rPr lang="en-US" sz="2200" dirty="0">
                <a:solidFill>
                  <a:schemeClr val="accent1"/>
                </a:solidFill>
              </a:rPr>
              <a:t> </a:t>
            </a:r>
            <a:r>
              <a:rPr lang="en-US" sz="2200" dirty="0"/>
              <a:t>if it is conflict equivalent to a serial schedule</a:t>
            </a:r>
          </a:p>
          <a:p>
            <a:pPr algn="just">
              <a:defRPr/>
            </a:pPr>
            <a:endParaRPr lang="en-US" sz="2200" dirty="0">
              <a:latin typeface="+mj-lt"/>
              <a:cs typeface="Times New Roman" panose="02020603050405020304" pitchFamily="18" charset="0"/>
            </a:endParaRP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32" y="1643063"/>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Conflict 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81000" y="2209800"/>
            <a:ext cx="8577263"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tabLst>
                <a:tab pos="2063750" algn="l"/>
                <a:tab pos="2511425" algn="l"/>
                <a:tab pos="3262313" algn="l"/>
                <a:tab pos="3881438" algn="l"/>
              </a:tabLst>
            </a:pPr>
            <a:r>
              <a:rPr lang="en-US" sz="2200" dirty="0"/>
              <a:t> Schedule 3 can be transformed into Schedule 6, a serial schedule where </a:t>
            </a:r>
            <a:r>
              <a:rPr lang="en-US" sz="2200" i="1" dirty="0"/>
              <a:t>T</a:t>
            </a:r>
            <a:r>
              <a:rPr lang="en-US" sz="2200" baseline="-25000" dirty="0"/>
              <a:t>2</a:t>
            </a:r>
            <a:r>
              <a:rPr lang="en-US" sz="2200" dirty="0"/>
              <a:t> follows </a:t>
            </a:r>
            <a:r>
              <a:rPr lang="en-US" sz="2200" i="1" dirty="0"/>
              <a:t>T</a:t>
            </a:r>
            <a:r>
              <a:rPr lang="en-US" sz="2200" baseline="-25000" dirty="0"/>
              <a:t>1</a:t>
            </a:r>
            <a:r>
              <a:rPr lang="en-US" sz="2200" dirty="0"/>
              <a:t>, by series of swaps of non-conflicting instructions. </a:t>
            </a:r>
          </a:p>
          <a:p>
            <a:pPr lvl="1" algn="just">
              <a:tabLst>
                <a:tab pos="2063750" algn="l"/>
                <a:tab pos="2511425" algn="l"/>
                <a:tab pos="3262313" algn="l"/>
                <a:tab pos="3881438" algn="l"/>
              </a:tabLst>
            </a:pPr>
            <a:r>
              <a:rPr lang="en-US" sz="2200" dirty="0"/>
              <a:t>Therefore Schedule 3 is conflict serializable.</a:t>
            </a:r>
          </a:p>
          <a:p>
            <a:pPr algn="just">
              <a:defRPr/>
            </a:pPr>
            <a:endParaRPr lang="en-US" sz="2200" dirty="0">
              <a:latin typeface="+mj-lt"/>
              <a:cs typeface="Times New Roman" panose="02020603050405020304" pitchFamily="18" charset="0"/>
            </a:endParaRP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8" name="Picture 8"/>
          <p:cNvPicPr>
            <a:picLocks noChangeAspect="1" noChangeArrowheads="1"/>
          </p:cNvPicPr>
          <p:nvPr/>
        </p:nvPicPr>
        <p:blipFill>
          <a:blip r:embed="rId11" cstate="print">
            <a:extLst>
              <a:ext uri="{28A0092B-C50C-407E-A947-70E740481C1C}">
                <a14:useLocalDpi xmlns:a14="http://schemas.microsoft.com/office/drawing/2010/main" val="0"/>
              </a:ext>
            </a:extLst>
          </a:blip>
          <a:srcRect l="17239" t="299" r="17462" b="896"/>
          <a:stretch>
            <a:fillRect/>
          </a:stretch>
        </p:blipFill>
        <p:spPr bwMode="auto">
          <a:xfrm>
            <a:off x="990600" y="3352800"/>
            <a:ext cx="2590800" cy="3124200"/>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0"/>
          <p:cNvPicPr>
            <a:picLocks noChangeAspect="1" noChangeArrowheads="1"/>
          </p:cNvPicPr>
          <p:nvPr/>
        </p:nvPicPr>
        <p:blipFill>
          <a:blip r:embed="rId12" cstate="print">
            <a:extLst>
              <a:ext uri="{28A0092B-C50C-407E-A947-70E740481C1C}">
                <a14:useLocalDpi xmlns:a14="http://schemas.microsoft.com/office/drawing/2010/main" val="0"/>
              </a:ext>
            </a:extLst>
          </a:blip>
          <a:srcRect l="17506" t="531" r="17905" b="797"/>
          <a:stretch>
            <a:fillRect/>
          </a:stretch>
        </p:blipFill>
        <p:spPr bwMode="auto">
          <a:xfrm>
            <a:off x="5410200" y="3352800"/>
            <a:ext cx="2590800" cy="3124200"/>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1"/>
          <p:cNvSpPr txBox="1">
            <a:spLocks noChangeArrowheads="1"/>
          </p:cNvSpPr>
          <p:nvPr/>
        </p:nvSpPr>
        <p:spPr bwMode="auto">
          <a:xfrm>
            <a:off x="1600200" y="6461125"/>
            <a:ext cx="1455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Schedule 3</a:t>
            </a:r>
          </a:p>
        </p:txBody>
      </p:sp>
      <p:sp>
        <p:nvSpPr>
          <p:cNvPr id="11" name="Text Box 12"/>
          <p:cNvSpPr txBox="1">
            <a:spLocks noChangeArrowheads="1"/>
          </p:cNvSpPr>
          <p:nvPr/>
        </p:nvSpPr>
        <p:spPr bwMode="auto">
          <a:xfrm>
            <a:off x="5943600" y="6461125"/>
            <a:ext cx="1455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t>Schedule 6</a:t>
            </a:r>
          </a:p>
        </p:txBody>
      </p:sp>
      <p:sp>
        <p:nvSpPr>
          <p:cNvPr id="13" name="TextBox 13"/>
          <p:cNvSpPr>
            <a:spLocks noChangeArrowheads="1"/>
          </p:cNvSpPr>
          <p:nvPr>
            <p:custDataLst>
              <p:tags r:id="rId7"/>
            </p:custDataLst>
          </p:nvPr>
        </p:nvSpPr>
        <p:spPr bwMode="auto">
          <a:xfrm>
            <a:off x="803275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a:t>
            </a:r>
            <a:r>
              <a:rPr lang="en-IN" altLang="en-US" sz="800" dirty="0" err="1">
                <a:latin typeface="Calibri" pitchFamily="34" charset="0"/>
              </a:rPr>
              <a:t>Korth</a:t>
            </a:r>
            <a:endParaRPr lang="en-US" altLang="en-US" sz="800" dirty="0">
              <a:latin typeface="Calibri" pitchFamily="34" charset="0"/>
            </a:endParaRPr>
          </a:p>
        </p:txBody>
      </p:sp>
    </p:spTree>
  </p:cSld>
  <p:clrMapOvr>
    <a:masterClrMapping/>
  </p:clrMapOvr>
  <p:transition advTm="81566"/>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32" y="1643063"/>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Conflict 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81000" y="2362200"/>
            <a:ext cx="8577263"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tabLst>
                <a:tab pos="2063750" algn="l"/>
                <a:tab pos="2511425" algn="l"/>
                <a:tab pos="3262313" algn="l"/>
                <a:tab pos="3881438" algn="l"/>
              </a:tabLst>
            </a:pPr>
            <a:r>
              <a:rPr lang="en-US" sz="2200" dirty="0">
                <a:latin typeface="+mj-lt"/>
              </a:rPr>
              <a:t> Example of a schedule that is not conflict serializable:</a:t>
            </a:r>
          </a:p>
          <a:p>
            <a:pPr algn="just">
              <a:buFont typeface="Wingdings" pitchFamily="2" charset="2"/>
              <a:buChar char="Ø"/>
              <a:tabLst>
                <a:tab pos="2063750" algn="l"/>
                <a:tab pos="2511425" algn="l"/>
                <a:tab pos="3262313" algn="l"/>
                <a:tab pos="3881438" algn="l"/>
              </a:tabLst>
            </a:pPr>
            <a:endParaRPr lang="en-US" sz="2200" dirty="0">
              <a:latin typeface="+mj-lt"/>
              <a:cs typeface="Times New Roman" panose="02020603050405020304" pitchFamily="18" charset="0"/>
            </a:endParaRPr>
          </a:p>
          <a:p>
            <a:pPr algn="just">
              <a:buFont typeface="Wingdings" pitchFamily="2" charset="2"/>
              <a:buChar char="Ø"/>
              <a:tabLst>
                <a:tab pos="2063750" algn="l"/>
                <a:tab pos="2511425" algn="l"/>
                <a:tab pos="3262313" algn="l"/>
                <a:tab pos="3881438" algn="l"/>
              </a:tabLst>
            </a:pPr>
            <a:endParaRPr lang="en-US" sz="2200" dirty="0">
              <a:latin typeface="+mj-lt"/>
              <a:cs typeface="Times New Roman" panose="02020603050405020304" pitchFamily="18" charset="0"/>
            </a:endParaRPr>
          </a:p>
          <a:p>
            <a:pPr algn="just">
              <a:buFont typeface="Wingdings" pitchFamily="2" charset="2"/>
              <a:buChar char="Ø"/>
              <a:tabLst>
                <a:tab pos="2063750" algn="l"/>
                <a:tab pos="2511425" algn="l"/>
                <a:tab pos="3262313" algn="l"/>
                <a:tab pos="3881438" algn="l"/>
              </a:tabLst>
            </a:pPr>
            <a:endParaRPr lang="en-US" sz="2200" dirty="0">
              <a:latin typeface="+mj-lt"/>
              <a:cs typeface="Times New Roman" panose="02020603050405020304" pitchFamily="18" charset="0"/>
            </a:endParaRPr>
          </a:p>
          <a:p>
            <a:pPr algn="just">
              <a:buFont typeface="Wingdings" pitchFamily="2" charset="2"/>
              <a:buChar char="Ø"/>
              <a:tabLst>
                <a:tab pos="2063750" algn="l"/>
                <a:tab pos="2511425" algn="l"/>
                <a:tab pos="3262313" algn="l"/>
                <a:tab pos="3881438" algn="l"/>
              </a:tabLst>
            </a:pPr>
            <a:endParaRPr lang="en-US" sz="2200" dirty="0">
              <a:latin typeface="+mj-lt"/>
              <a:cs typeface="Times New Roman" panose="02020603050405020304" pitchFamily="18" charset="0"/>
            </a:endParaRPr>
          </a:p>
          <a:p>
            <a:pPr algn="just">
              <a:buFont typeface="Wingdings" pitchFamily="2" charset="2"/>
              <a:buChar char="Ø"/>
              <a:tabLst>
                <a:tab pos="2063750" algn="l"/>
                <a:tab pos="2511425" algn="l"/>
                <a:tab pos="3262313" algn="l"/>
                <a:tab pos="3881438" algn="l"/>
              </a:tabLst>
            </a:pPr>
            <a:endParaRPr lang="en-US" sz="2200" dirty="0">
              <a:latin typeface="+mj-lt"/>
              <a:cs typeface="Times New Roman" panose="02020603050405020304" pitchFamily="18" charset="0"/>
            </a:endParaRPr>
          </a:p>
          <a:p>
            <a:pPr algn="just">
              <a:buFont typeface="Wingdings" pitchFamily="2" charset="2"/>
              <a:buChar char="Ø"/>
              <a:tabLst>
                <a:tab pos="2063750" algn="l"/>
                <a:tab pos="2511425" algn="l"/>
                <a:tab pos="3262313" algn="l"/>
                <a:tab pos="3881438" algn="l"/>
              </a:tabLst>
            </a:pPr>
            <a:r>
              <a:rPr lang="en-US" sz="2200" dirty="0">
                <a:latin typeface="+mj-lt"/>
              </a:rPr>
              <a:t>We are unable to swap instructions in the above schedule to obtain either the serial schedule &lt; </a:t>
            </a:r>
            <a:r>
              <a:rPr lang="en-US" sz="2200" i="1" dirty="0">
                <a:latin typeface="+mj-lt"/>
              </a:rPr>
              <a:t>T</a:t>
            </a:r>
            <a:r>
              <a:rPr lang="en-US" sz="2200" baseline="-25000" dirty="0">
                <a:latin typeface="+mj-lt"/>
              </a:rPr>
              <a:t>3</a:t>
            </a:r>
            <a:r>
              <a:rPr lang="en-US" sz="2200" dirty="0">
                <a:latin typeface="+mj-lt"/>
              </a:rPr>
              <a:t>, </a:t>
            </a:r>
            <a:r>
              <a:rPr lang="en-US" sz="2200" i="1" dirty="0">
                <a:latin typeface="+mj-lt"/>
              </a:rPr>
              <a:t>T</a:t>
            </a:r>
            <a:r>
              <a:rPr lang="en-US" sz="2200" baseline="-25000" dirty="0">
                <a:latin typeface="+mj-lt"/>
              </a:rPr>
              <a:t>4</a:t>
            </a:r>
            <a:r>
              <a:rPr lang="en-US" sz="2200" dirty="0">
                <a:latin typeface="+mj-lt"/>
              </a:rPr>
              <a:t> &gt;, or the serial schedule &lt; </a:t>
            </a:r>
            <a:r>
              <a:rPr lang="en-US" sz="2200" i="1" dirty="0">
                <a:latin typeface="+mj-lt"/>
              </a:rPr>
              <a:t>T</a:t>
            </a:r>
            <a:r>
              <a:rPr lang="en-US" sz="2200" baseline="-25000" dirty="0">
                <a:latin typeface="+mj-lt"/>
              </a:rPr>
              <a:t>4</a:t>
            </a:r>
            <a:r>
              <a:rPr lang="en-US" sz="2200" dirty="0">
                <a:latin typeface="+mj-lt"/>
              </a:rPr>
              <a:t>, </a:t>
            </a:r>
            <a:r>
              <a:rPr lang="en-US" sz="2200" i="1" dirty="0">
                <a:latin typeface="+mj-lt"/>
              </a:rPr>
              <a:t>T</a:t>
            </a:r>
            <a:r>
              <a:rPr lang="en-US" sz="2200" baseline="-25000" dirty="0">
                <a:latin typeface="+mj-lt"/>
              </a:rPr>
              <a:t>3</a:t>
            </a:r>
            <a:r>
              <a:rPr lang="en-US" sz="2200" dirty="0">
                <a:latin typeface="+mj-lt"/>
              </a:rPr>
              <a:t> &gt;.</a:t>
            </a:r>
          </a:p>
          <a:p>
            <a:pPr algn="just">
              <a:buFont typeface="Wingdings" pitchFamily="2" charset="2"/>
              <a:buChar char="Ø"/>
              <a:tabLst>
                <a:tab pos="2063750" algn="l"/>
                <a:tab pos="2511425" algn="l"/>
                <a:tab pos="3262313" algn="l"/>
                <a:tab pos="3881438" algn="l"/>
              </a:tabLst>
            </a:pPr>
            <a:endParaRPr lang="en-US" sz="2200" dirty="0">
              <a:latin typeface="+mj-lt"/>
              <a:cs typeface="Times New Roman" panose="02020603050405020304" pitchFamily="18" charset="0"/>
            </a:endParaRP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12" name="Picture 6"/>
          <p:cNvPicPr>
            <a:picLocks noChangeAspect="1" noChangeArrowheads="1"/>
          </p:cNvPicPr>
          <p:nvPr/>
        </p:nvPicPr>
        <p:blipFill>
          <a:blip r:embed="rId11" cstate="print">
            <a:extLst>
              <a:ext uri="{28A0092B-C50C-407E-A947-70E740481C1C}">
                <a14:useLocalDpi xmlns:a14="http://schemas.microsoft.com/office/drawing/2010/main" val="0"/>
              </a:ext>
            </a:extLst>
          </a:blip>
          <a:srcRect l="850" t="16997" r="850" b="16997"/>
          <a:stretch>
            <a:fillRect/>
          </a:stretch>
        </p:blipFill>
        <p:spPr bwMode="auto">
          <a:xfrm>
            <a:off x="3048000" y="2971800"/>
            <a:ext cx="2913062" cy="1466850"/>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13"/>
          <p:cNvSpPr>
            <a:spLocks noChangeArrowheads="1"/>
          </p:cNvSpPr>
          <p:nvPr>
            <p:custDataLst>
              <p:tags r:id="rId7"/>
            </p:custDataLst>
          </p:nvPr>
        </p:nvSpPr>
        <p:spPr bwMode="auto">
          <a:xfrm>
            <a:off x="803275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a:t>
            </a:r>
            <a:r>
              <a:rPr lang="en-IN" altLang="en-US" sz="800" dirty="0" err="1">
                <a:latin typeface="Calibri" pitchFamily="34" charset="0"/>
              </a:rPr>
              <a:t>Korth</a:t>
            </a:r>
            <a:endParaRPr lang="en-US" altLang="en-US" sz="800" dirty="0">
              <a:latin typeface="Calibri" pitchFamily="34" charset="0"/>
            </a:endParaRPr>
          </a:p>
        </p:txBody>
      </p:sp>
    </p:spTree>
  </p:cSld>
  <p:clrMapOvr>
    <a:masterClrMapping/>
  </p:clrMapOvr>
  <p:transition advTm="81566"/>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32" y="1643063"/>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Other Notions of 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81001" y="2362200"/>
            <a:ext cx="4495800"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tabLst>
                <a:tab pos="2120900" algn="l"/>
                <a:tab pos="2568575" algn="l"/>
                <a:tab pos="3600450" algn="l"/>
                <a:tab pos="3940175" algn="l"/>
              </a:tabLst>
            </a:pPr>
            <a:r>
              <a:rPr lang="en-US" sz="2400" dirty="0"/>
              <a:t>The schedule below produces same outcome as the serial schedule &lt; </a:t>
            </a:r>
            <a:r>
              <a:rPr lang="en-US" sz="2400" i="1" dirty="0"/>
              <a:t>T</a:t>
            </a:r>
            <a:r>
              <a:rPr lang="en-US" sz="2400" baseline="-25000" dirty="0"/>
              <a:t>1</a:t>
            </a:r>
            <a:r>
              <a:rPr lang="en-US" sz="2400" dirty="0"/>
              <a:t>,</a:t>
            </a:r>
            <a:r>
              <a:rPr lang="en-US" sz="2400" baseline="-25000" dirty="0"/>
              <a:t> </a:t>
            </a:r>
            <a:r>
              <a:rPr lang="en-US" sz="2400" i="1" dirty="0"/>
              <a:t>T</a:t>
            </a:r>
            <a:r>
              <a:rPr lang="en-US" sz="2400" baseline="-25000" dirty="0"/>
              <a:t>5</a:t>
            </a:r>
            <a:r>
              <a:rPr lang="en-US" sz="2400" dirty="0"/>
              <a:t> &gt;, yet is not conflict equivalent or view equivalent to it.</a:t>
            </a:r>
          </a:p>
          <a:p>
            <a:pPr algn="just">
              <a:buFont typeface="Wingdings" pitchFamily="2" charset="2"/>
              <a:buChar char="Ø"/>
              <a:tabLst>
                <a:tab pos="2120900" algn="l"/>
                <a:tab pos="2568575" algn="l"/>
                <a:tab pos="3600450" algn="l"/>
                <a:tab pos="3940175" algn="l"/>
              </a:tabLst>
            </a:pPr>
            <a:r>
              <a:rPr lang="en-US" sz="2400" dirty="0"/>
              <a:t>Determining such equivalence requires analysis of operations other than read and write.</a:t>
            </a:r>
          </a:p>
          <a:p>
            <a:pPr algn="just">
              <a:buFont typeface="Wingdings" pitchFamily="2" charset="2"/>
              <a:buChar char="Ø"/>
              <a:tabLst>
                <a:tab pos="2120900" algn="l"/>
                <a:tab pos="2568575" algn="l"/>
                <a:tab pos="3600450" algn="l"/>
                <a:tab pos="3940175" algn="l"/>
              </a:tabLst>
            </a:pPr>
            <a:endParaRPr lang="en-US" sz="2400" dirty="0"/>
          </a:p>
          <a:p>
            <a:pPr algn="just">
              <a:buFont typeface="Wingdings" pitchFamily="2" charset="2"/>
              <a:buChar char="Ø"/>
              <a:tabLst>
                <a:tab pos="2120900" algn="l"/>
                <a:tab pos="2568575" algn="l"/>
                <a:tab pos="3600450" algn="l"/>
                <a:tab pos="3940175" algn="l"/>
              </a:tabLst>
            </a:pPr>
            <a:endParaRPr lang="en-US" sz="2400" dirty="0"/>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9" name="Picture 7"/>
          <p:cNvPicPr>
            <a:picLocks noChangeAspect="1" noChangeArrowheads="1"/>
          </p:cNvPicPr>
          <p:nvPr/>
        </p:nvPicPr>
        <p:blipFill>
          <a:blip r:embed="rId11">
            <a:extLst>
              <a:ext uri="{28A0092B-C50C-407E-A947-70E740481C1C}">
                <a14:useLocalDpi xmlns:a14="http://schemas.microsoft.com/office/drawing/2010/main" val="0"/>
              </a:ext>
            </a:extLst>
          </a:blip>
          <a:srcRect l="21576" t="548" r="21986" b="1096"/>
          <a:stretch>
            <a:fillRect/>
          </a:stretch>
        </p:blipFill>
        <p:spPr bwMode="auto">
          <a:xfrm>
            <a:off x="5638800" y="2438400"/>
            <a:ext cx="3124200" cy="4114800"/>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3"/>
          <p:cNvSpPr>
            <a:spLocks noChangeArrowheads="1"/>
          </p:cNvSpPr>
          <p:nvPr>
            <p:custDataLst>
              <p:tags r:id="rId7"/>
            </p:custDataLst>
          </p:nvPr>
        </p:nvSpPr>
        <p:spPr bwMode="auto">
          <a:xfrm>
            <a:off x="803275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a:t>
            </a:r>
            <a:r>
              <a:rPr lang="en-IN" altLang="en-US" sz="800" dirty="0" err="1">
                <a:latin typeface="Calibri" pitchFamily="34" charset="0"/>
              </a:rPr>
              <a:t>Korth</a:t>
            </a:r>
            <a:endParaRPr lang="en-US" altLang="en-US" sz="800" dirty="0">
              <a:latin typeface="Calibri" pitchFamily="34" charset="0"/>
            </a:endParaRPr>
          </a:p>
        </p:txBody>
      </p:sp>
    </p:spTree>
  </p:cSld>
  <p:clrMapOvr>
    <a:masterClrMapping/>
  </p:clrMapOvr>
  <p:transition advTm="81566"/>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32" y="1643063"/>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pPr algn="just"/>
            <a:r>
              <a:rPr lang="en-US" sz="2800" b="1" dirty="0">
                <a:solidFill>
                  <a:schemeClr val="bg1"/>
                </a:solidFill>
                <a:latin typeface="+mj-lt"/>
              </a:rPr>
              <a:t>Testing for 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81000" y="2362200"/>
            <a:ext cx="8381999"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200" dirty="0">
                <a:latin typeface="+mj-lt"/>
              </a:rPr>
              <a:t>Consider some schedule of a set of transactions </a:t>
            </a:r>
            <a:r>
              <a:rPr lang="en-US" sz="2200" i="1" dirty="0">
                <a:latin typeface="+mj-lt"/>
              </a:rPr>
              <a:t>T</a:t>
            </a:r>
            <a:r>
              <a:rPr lang="en-US" sz="2200" baseline="-25000" dirty="0">
                <a:latin typeface="+mj-lt"/>
              </a:rPr>
              <a:t>1</a:t>
            </a:r>
            <a:r>
              <a:rPr lang="en-US" sz="2200" dirty="0">
                <a:latin typeface="+mj-lt"/>
              </a:rPr>
              <a:t>, </a:t>
            </a:r>
            <a:r>
              <a:rPr lang="en-US" sz="2200" i="1" dirty="0">
                <a:latin typeface="+mj-lt"/>
              </a:rPr>
              <a:t>T</a:t>
            </a:r>
            <a:r>
              <a:rPr lang="en-US" sz="2200" baseline="-25000" dirty="0">
                <a:latin typeface="+mj-lt"/>
              </a:rPr>
              <a:t>2</a:t>
            </a:r>
            <a:r>
              <a:rPr lang="en-US" sz="2200" dirty="0">
                <a:latin typeface="+mj-lt"/>
              </a:rPr>
              <a:t>, ..., </a:t>
            </a:r>
            <a:r>
              <a:rPr lang="en-US" sz="2200" i="1" dirty="0" err="1">
                <a:latin typeface="+mj-lt"/>
              </a:rPr>
              <a:t>T</a:t>
            </a:r>
            <a:r>
              <a:rPr lang="en-US" sz="2200" i="1" baseline="-25000" dirty="0" err="1">
                <a:latin typeface="+mj-lt"/>
              </a:rPr>
              <a:t>n</a:t>
            </a:r>
            <a:endParaRPr lang="en-US" sz="2200" dirty="0">
              <a:latin typeface="+mj-lt"/>
            </a:endParaRPr>
          </a:p>
          <a:p>
            <a:pPr algn="just">
              <a:buFont typeface="Wingdings" pitchFamily="2" charset="2"/>
              <a:buChar char="Ø"/>
            </a:pPr>
            <a:r>
              <a:rPr lang="en-US" sz="2200" b="1" dirty="0">
                <a:latin typeface="+mj-lt"/>
              </a:rPr>
              <a:t> </a:t>
            </a:r>
            <a:r>
              <a:rPr lang="en-US" sz="2200" b="1" dirty="0">
                <a:solidFill>
                  <a:schemeClr val="accent1"/>
                </a:solidFill>
                <a:latin typeface="+mj-lt"/>
              </a:rPr>
              <a:t>Precedence graph</a:t>
            </a:r>
            <a:r>
              <a:rPr lang="en-US" sz="2200" i="1" dirty="0">
                <a:solidFill>
                  <a:schemeClr val="accent1"/>
                </a:solidFill>
                <a:latin typeface="+mj-lt"/>
              </a:rPr>
              <a:t> </a:t>
            </a:r>
            <a:r>
              <a:rPr lang="en-US" sz="2200" dirty="0">
                <a:latin typeface="+mj-lt"/>
              </a:rPr>
              <a:t>— a direct graph where the vertices are the transactions (names).</a:t>
            </a:r>
          </a:p>
          <a:p>
            <a:pPr algn="just">
              <a:buFont typeface="Wingdings" pitchFamily="2" charset="2"/>
              <a:buChar char="Ø"/>
            </a:pPr>
            <a:r>
              <a:rPr lang="en-US" sz="2200" dirty="0">
                <a:latin typeface="+mj-lt"/>
              </a:rPr>
              <a:t>We draw an arc from </a:t>
            </a:r>
            <a:r>
              <a:rPr lang="en-US" sz="2200" i="1" dirty="0">
                <a:latin typeface="+mj-lt"/>
              </a:rPr>
              <a:t>T</a:t>
            </a:r>
            <a:r>
              <a:rPr lang="en-US" sz="2200" i="1" baseline="-25000" dirty="0">
                <a:latin typeface="+mj-lt"/>
              </a:rPr>
              <a:t>i</a:t>
            </a:r>
            <a:r>
              <a:rPr lang="en-US" sz="2200" i="1" dirty="0">
                <a:latin typeface="+mj-lt"/>
              </a:rPr>
              <a:t> </a:t>
            </a:r>
            <a:r>
              <a:rPr lang="en-US" sz="2200" dirty="0">
                <a:latin typeface="+mj-lt"/>
              </a:rPr>
              <a:t>to </a:t>
            </a:r>
            <a:r>
              <a:rPr lang="en-US" sz="2200" i="1" dirty="0" err="1">
                <a:latin typeface="+mj-lt"/>
              </a:rPr>
              <a:t>T</a:t>
            </a:r>
            <a:r>
              <a:rPr lang="en-US" sz="2200" i="1" baseline="-25000" dirty="0" err="1">
                <a:latin typeface="+mj-lt"/>
              </a:rPr>
              <a:t>j</a:t>
            </a:r>
            <a:r>
              <a:rPr lang="en-US" sz="2200" i="1" dirty="0">
                <a:latin typeface="+mj-lt"/>
              </a:rPr>
              <a:t> </a:t>
            </a:r>
            <a:r>
              <a:rPr lang="en-US" sz="2200" dirty="0">
                <a:latin typeface="+mj-lt"/>
              </a:rPr>
              <a:t>if the two transaction conflict, and </a:t>
            </a:r>
            <a:r>
              <a:rPr lang="en-US" sz="2200" i="1" dirty="0">
                <a:latin typeface="+mj-lt"/>
              </a:rPr>
              <a:t>T</a:t>
            </a:r>
            <a:r>
              <a:rPr lang="en-US" sz="2200" i="1" baseline="-25000" dirty="0">
                <a:latin typeface="+mj-lt"/>
              </a:rPr>
              <a:t>i</a:t>
            </a:r>
            <a:r>
              <a:rPr lang="en-US" sz="2200" i="1" dirty="0">
                <a:latin typeface="+mj-lt"/>
              </a:rPr>
              <a:t> </a:t>
            </a:r>
            <a:r>
              <a:rPr lang="en-US" sz="2200" dirty="0">
                <a:latin typeface="+mj-lt"/>
              </a:rPr>
              <a:t>accessed the data item on which the conflict arose earlier.</a:t>
            </a:r>
          </a:p>
          <a:p>
            <a:pPr algn="just">
              <a:buFont typeface="Wingdings" pitchFamily="2" charset="2"/>
              <a:buChar char="Ø"/>
            </a:pPr>
            <a:r>
              <a:rPr lang="en-US" sz="2200" dirty="0">
                <a:latin typeface="+mj-lt"/>
              </a:rPr>
              <a:t>We may label the arc by the item that was accessed.</a:t>
            </a:r>
          </a:p>
          <a:p>
            <a:pPr algn="just">
              <a:buFont typeface="Wingdings" pitchFamily="2" charset="2"/>
              <a:buChar char="Ø"/>
            </a:pPr>
            <a:r>
              <a:rPr lang="en-US" sz="2200" b="1" dirty="0">
                <a:latin typeface="+mj-lt"/>
              </a:rPr>
              <a:t>Example 1</a:t>
            </a:r>
            <a:endParaRPr lang="en-US" sz="2200" dirty="0">
              <a:latin typeface="+mj-lt"/>
            </a:endParaRPr>
          </a:p>
          <a:p>
            <a:pPr algn="just">
              <a:buFont typeface="Wingdings" pitchFamily="2" charset="2"/>
              <a:buChar char="Ø"/>
              <a:tabLst>
                <a:tab pos="2120900" algn="l"/>
                <a:tab pos="2568575" algn="l"/>
                <a:tab pos="3600450" algn="l"/>
                <a:tab pos="3940175" algn="l"/>
              </a:tabLst>
            </a:pPr>
            <a:endParaRPr lang="en-US" sz="2400" dirty="0"/>
          </a:p>
          <a:p>
            <a:pPr algn="just">
              <a:buFont typeface="Wingdings" pitchFamily="2" charset="2"/>
              <a:buChar char="Ø"/>
              <a:tabLst>
                <a:tab pos="2120900" algn="l"/>
                <a:tab pos="2568575" algn="l"/>
                <a:tab pos="3600450" algn="l"/>
                <a:tab pos="3940175" algn="l"/>
              </a:tabLst>
            </a:pPr>
            <a:endParaRPr lang="en-US" sz="2400" dirty="0"/>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10"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l="682" t="17891" r="682" b="18800"/>
          <a:stretch>
            <a:fillRect/>
          </a:stretch>
        </p:blipFill>
        <p:spPr bwMode="auto">
          <a:xfrm>
            <a:off x="3048000" y="4953000"/>
            <a:ext cx="2727325" cy="1312862"/>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3"/>
          <p:cNvSpPr>
            <a:spLocks noChangeArrowheads="1"/>
          </p:cNvSpPr>
          <p:nvPr>
            <p:custDataLst>
              <p:tags r:id="rId7"/>
            </p:custDataLst>
          </p:nvPr>
        </p:nvSpPr>
        <p:spPr bwMode="auto">
          <a:xfrm>
            <a:off x="8032750" y="6324600"/>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Google</a:t>
            </a:r>
            <a:endParaRPr lang="en-US" altLang="en-US" sz="800" dirty="0">
              <a:latin typeface="Calibri" pitchFamily="34" charset="0"/>
            </a:endParaRPr>
          </a:p>
        </p:txBody>
      </p:sp>
    </p:spTree>
  </p:cSld>
  <p:clrMapOvr>
    <a:masterClrMapping/>
  </p:clrMapOvr>
  <p:transition advTm="81566"/>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0"/>
            <a:ext cx="9144000" cy="6900863"/>
          </a:xfrm>
          <a:prstGeom prst="rect">
            <a:avLst/>
          </a:prstGeom>
          <a:noFill/>
          <a:ln w="9525" algn="ctr">
            <a:noFill/>
            <a:miter lim="800000"/>
            <a:headEnd/>
            <a:tailEnd/>
          </a:ln>
        </p:spPr>
      </p:pic>
      <p:pic>
        <p:nvPicPr>
          <p:cNvPr id="16387"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6388"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6389"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Transaction </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76238" y="2571744"/>
            <a:ext cx="8577262" cy="364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457200" indent="-457200" algn="just">
              <a:buFont typeface="Wingdings" pitchFamily="2" charset="2"/>
              <a:buChar char="Ø"/>
              <a:defRPr/>
            </a:pPr>
            <a:r>
              <a:rPr lang="en-US" sz="2200" spc="-5" dirty="0">
                <a:latin typeface="+mj-lt"/>
                <a:cs typeface="Times New Roman" panose="02020603050405020304" pitchFamily="18" charset="0"/>
              </a:rPr>
              <a:t>Collection of operations that form a single logical unit of work are called transactions.</a:t>
            </a:r>
          </a:p>
          <a:p>
            <a:pPr marL="457200" indent="-457200" algn="just">
              <a:buFont typeface="Wingdings" pitchFamily="2" charset="2"/>
              <a:buChar char="Ø"/>
              <a:defRPr/>
            </a:pPr>
            <a:r>
              <a:rPr lang="en-US" sz="2200" spc="-5" dirty="0">
                <a:latin typeface="+mj-lt"/>
                <a:cs typeface="Times New Roman" panose="02020603050405020304" pitchFamily="18" charset="0"/>
              </a:rPr>
              <a:t>A transaction is a unit of program execution that accesses and possibly updates various data items.</a:t>
            </a:r>
          </a:p>
          <a:p>
            <a:pPr marL="457200" indent="-457200" algn="just">
              <a:buFont typeface="Wingdings" pitchFamily="2" charset="2"/>
              <a:buChar char="Ø"/>
              <a:defRPr/>
            </a:pPr>
            <a:r>
              <a:rPr lang="en-US" sz="2200" spc="-5" dirty="0">
                <a:latin typeface="+mj-lt"/>
                <a:cs typeface="Times New Roman" panose="02020603050405020304" pitchFamily="18" charset="0"/>
              </a:rPr>
              <a:t>A transaction is a logical unit of work that contains one or more SQL statements.</a:t>
            </a:r>
          </a:p>
          <a:p>
            <a:pPr marL="457200" indent="-457200" algn="just">
              <a:buFont typeface="Wingdings" pitchFamily="2" charset="2"/>
              <a:buChar char="Ø"/>
              <a:defRPr/>
            </a:pPr>
            <a:r>
              <a:rPr lang="en-US" sz="2200" spc="-5" dirty="0">
                <a:latin typeface="+mj-lt"/>
                <a:cs typeface="Times New Roman" panose="02020603050405020304" pitchFamily="18" charset="0"/>
              </a:rPr>
              <a:t>Usually, a transaction is initiated by a user program written in high-level data-manipulation language or programming language, where it is delimited by statements of the form </a:t>
            </a:r>
            <a:r>
              <a:rPr lang="en-US" sz="2200" b="1" spc="-5" dirty="0">
                <a:solidFill>
                  <a:schemeClr val="accent1"/>
                </a:solidFill>
                <a:latin typeface="+mj-lt"/>
                <a:cs typeface="Times New Roman" panose="02020603050405020304" pitchFamily="18" charset="0"/>
              </a:rPr>
              <a:t>begin transaction</a:t>
            </a:r>
            <a:r>
              <a:rPr lang="en-US" sz="2200" b="1" spc="-5" dirty="0">
                <a:latin typeface="+mj-lt"/>
                <a:cs typeface="Times New Roman" panose="02020603050405020304" pitchFamily="18" charset="0"/>
              </a:rPr>
              <a:t> </a:t>
            </a:r>
            <a:r>
              <a:rPr lang="en-US" sz="2200" spc="-5" dirty="0">
                <a:latin typeface="+mj-lt"/>
                <a:cs typeface="Times New Roman" panose="02020603050405020304" pitchFamily="18" charset="0"/>
              </a:rPr>
              <a:t>and </a:t>
            </a:r>
            <a:r>
              <a:rPr lang="en-US" sz="2200" b="1" spc="-5" dirty="0">
                <a:solidFill>
                  <a:schemeClr val="accent1"/>
                </a:solidFill>
                <a:latin typeface="+mj-lt"/>
                <a:cs typeface="Times New Roman" panose="02020603050405020304" pitchFamily="18" charset="0"/>
              </a:rPr>
              <a:t>end transaction</a:t>
            </a:r>
            <a:r>
              <a:rPr lang="en-US" sz="2200" b="1" spc="-5" dirty="0">
                <a:latin typeface="+mj-lt"/>
                <a:cs typeface="Times New Roman" panose="02020603050405020304" pitchFamily="18" charset="0"/>
              </a:rPr>
              <a:t>.</a:t>
            </a:r>
            <a:endParaRPr lang="en-US" sz="2200" spc="-5" dirty="0">
              <a:latin typeface="+mj-lt"/>
              <a:cs typeface="Times New Roman" panose="02020603050405020304" pitchFamily="18" charset="0"/>
            </a:endParaRPr>
          </a:p>
          <a:p>
            <a:pPr marL="457200" indent="-457200" algn="just">
              <a:buFont typeface="Wingdings" pitchFamily="2" charset="2"/>
              <a:buChar char="Ø"/>
              <a:defRPr/>
            </a:pPr>
            <a:endParaRPr lang="en-US" sz="2200" spc="-5" dirty="0">
              <a:latin typeface="+mj-lt"/>
              <a:cs typeface="Times New Roman" panose="02020603050405020304" pitchFamily="18" charset="0"/>
            </a:endParaRPr>
          </a:p>
        </p:txBody>
      </p:sp>
      <p:sp>
        <p:nvSpPr>
          <p:cNvPr id="16391"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42863"/>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0" y="1447800"/>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228600" y="1447800"/>
            <a:ext cx="8763000" cy="554037"/>
          </a:xfrm>
          <a:prstGeom prst="rect">
            <a:avLst/>
          </a:prstGeom>
          <a:noFill/>
          <a:ln w="9525" algn="ctr">
            <a:noFill/>
            <a:round/>
            <a:headEnd/>
            <a:tailEnd/>
          </a:ln>
        </p:spPr>
        <p:txBody>
          <a:bodyPr/>
          <a:lstStyle/>
          <a:p>
            <a:pPr algn="just"/>
            <a:r>
              <a:rPr lang="en-US" sz="2800" b="1" dirty="0">
                <a:solidFill>
                  <a:schemeClr val="bg1"/>
                </a:solidFill>
                <a:latin typeface="+mj-lt"/>
              </a:rPr>
              <a:t>Example Schedule (Schedule A) + Precedence Graph</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81000" y="2362200"/>
            <a:ext cx="8381999"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None/>
              <a:tabLst>
                <a:tab pos="2120900" algn="l"/>
                <a:tab pos="2568575" algn="l"/>
                <a:tab pos="3600450" algn="l"/>
                <a:tab pos="3940175" algn="l"/>
              </a:tabLst>
            </a:pPr>
            <a:endParaRPr lang="en-US" sz="2400" dirty="0"/>
          </a:p>
          <a:p>
            <a:pPr algn="just">
              <a:buFont typeface="Wingdings" pitchFamily="2" charset="2"/>
              <a:buChar char="Ø"/>
              <a:tabLst>
                <a:tab pos="2120900" algn="l"/>
                <a:tab pos="2568575" algn="l"/>
                <a:tab pos="3600450" algn="l"/>
                <a:tab pos="3940175" algn="l"/>
              </a:tabLst>
            </a:pPr>
            <a:endParaRPr lang="en-US" sz="2400" dirty="0"/>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
        <p:nvSpPr>
          <p:cNvPr id="11" name="TextBox 13"/>
          <p:cNvSpPr>
            <a:spLocks noChangeArrowheads="1"/>
          </p:cNvSpPr>
          <p:nvPr>
            <p:custDataLst>
              <p:tags r:id="rId7"/>
            </p:custDataLst>
          </p:nvPr>
        </p:nvSpPr>
        <p:spPr bwMode="auto">
          <a:xfrm>
            <a:off x="8032750" y="6324600"/>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Google</a:t>
            </a:r>
            <a:endParaRPr lang="en-US" altLang="en-US" sz="800" dirty="0">
              <a:latin typeface="Calibri" pitchFamily="34" charset="0"/>
            </a:endParaRPr>
          </a:p>
        </p:txBody>
      </p:sp>
      <p:sp>
        <p:nvSpPr>
          <p:cNvPr id="12" name="Rectangle 3"/>
          <p:cNvSpPr txBox="1">
            <a:spLocks noChangeArrowheads="1"/>
          </p:cNvSpPr>
          <p:nvPr/>
        </p:nvSpPr>
        <p:spPr bwMode="auto">
          <a:xfrm>
            <a:off x="381000" y="2057400"/>
            <a:ext cx="5943600" cy="43434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noAutofit/>
          </a:bodyPr>
          <a:lstStyle/>
          <a:p>
            <a:pPr marL="346075" marR="0" lvl="0" indent="0" algn="l" defTabSz="914400" rtl="0" eaLnBrk="0" fontAlgn="base" latinLnBrk="0" hangingPunct="0">
              <a:lnSpc>
                <a:spcPct val="110000"/>
              </a:lnSpc>
              <a:spcBef>
                <a:spcPct val="20000"/>
              </a:spcBef>
              <a:spcAft>
                <a:spcPct val="0"/>
              </a:spcAft>
              <a:buClrTx/>
              <a:buSzTx/>
              <a:buFont typeface="Monotype Sorts" charset="2"/>
              <a:buNone/>
              <a:tabLst>
                <a:tab pos="635000" algn="l"/>
                <a:tab pos="1485900" algn="l"/>
                <a:tab pos="1717675" algn="l"/>
                <a:tab pos="2684463" algn="l"/>
                <a:tab pos="2973388" algn="l"/>
                <a:tab pos="3767138" algn="l"/>
                <a:tab pos="3940175" algn="l"/>
                <a:tab pos="4805363" algn="l"/>
                <a:tab pos="4978400" algn="l"/>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	</a:t>
            </a:r>
            <a:r>
              <a:rPr kumimoji="0" lang="en-US" b="0" i="1" u="none" strike="noStrike" kern="1200" cap="none" spc="0" normalizeH="0" baseline="0" noProof="0" dirty="0">
                <a:ln>
                  <a:noFill/>
                </a:ln>
                <a:solidFill>
                  <a:schemeClr val="tx1"/>
                </a:solidFill>
                <a:effectLst/>
                <a:uLnTx/>
                <a:uFillTx/>
                <a:latin typeface="+mn-lt"/>
                <a:ea typeface="+mn-ea"/>
                <a:cs typeface="+mn-cs"/>
              </a:rPr>
              <a:t>T</a:t>
            </a:r>
            <a:r>
              <a:rPr kumimoji="0" lang="en-US" b="0" i="0" u="none" strike="noStrike" kern="1200" cap="none" spc="0" normalizeH="0" baseline="-25000" noProof="0" dirty="0">
                <a:ln>
                  <a:noFill/>
                </a:ln>
                <a:solidFill>
                  <a:schemeClr val="tx1"/>
                </a:solidFill>
                <a:effectLst/>
                <a:uLnTx/>
                <a:uFillTx/>
                <a:latin typeface="+mn-lt"/>
                <a:ea typeface="+mn-ea"/>
                <a:cs typeface="+mn-cs"/>
              </a:rPr>
              <a:t>1		 </a:t>
            </a:r>
            <a:r>
              <a:rPr kumimoji="0" lang="en-US" b="0" i="1" u="none" strike="noStrike" kern="1200" cap="none" spc="0" normalizeH="0" baseline="0" noProof="0" dirty="0">
                <a:ln>
                  <a:noFill/>
                </a:ln>
                <a:solidFill>
                  <a:schemeClr val="tx1"/>
                </a:solidFill>
                <a:effectLst/>
                <a:uLnTx/>
                <a:uFillTx/>
                <a:latin typeface="+mn-lt"/>
                <a:ea typeface="+mn-ea"/>
                <a:cs typeface="+mn-cs"/>
              </a:rPr>
              <a:t>T</a:t>
            </a:r>
            <a:r>
              <a:rPr kumimoji="0" lang="en-US" b="0" i="0" u="none" strike="noStrike" kern="1200" cap="none" spc="0" normalizeH="0" baseline="-25000" noProof="0" dirty="0">
                <a:ln>
                  <a:noFill/>
                </a:ln>
                <a:solidFill>
                  <a:schemeClr val="tx1"/>
                </a:solidFill>
                <a:effectLst/>
                <a:uLnTx/>
                <a:uFillTx/>
                <a:latin typeface="+mn-lt"/>
                <a:ea typeface="+mn-ea"/>
                <a:cs typeface="+mn-cs"/>
              </a:rPr>
              <a:t>2		 </a:t>
            </a:r>
            <a:r>
              <a:rPr kumimoji="0" lang="en-US" b="0" i="1" u="none" strike="noStrike" kern="1200" cap="none" spc="0" normalizeH="0" baseline="0" noProof="0" dirty="0">
                <a:ln>
                  <a:noFill/>
                </a:ln>
                <a:solidFill>
                  <a:schemeClr val="tx1"/>
                </a:solidFill>
                <a:effectLst/>
                <a:uLnTx/>
                <a:uFillTx/>
                <a:latin typeface="+mn-lt"/>
                <a:ea typeface="+mn-ea"/>
                <a:cs typeface="+mn-cs"/>
              </a:rPr>
              <a:t>T</a:t>
            </a:r>
            <a:r>
              <a:rPr kumimoji="0" lang="en-US" b="0" i="0" u="none" strike="noStrike" kern="1200" cap="none" spc="0" normalizeH="0" baseline="-25000" noProof="0" dirty="0">
                <a:ln>
                  <a:noFill/>
                </a:ln>
                <a:solidFill>
                  <a:schemeClr val="tx1"/>
                </a:solidFill>
                <a:effectLst/>
                <a:uLnTx/>
                <a:uFillTx/>
                <a:latin typeface="+mn-lt"/>
                <a:ea typeface="+mn-ea"/>
                <a:cs typeface="+mn-cs"/>
              </a:rPr>
              <a:t>3		 </a:t>
            </a:r>
            <a:r>
              <a:rPr kumimoji="0" lang="en-US" b="0" i="1" u="none" strike="noStrike" kern="1200" cap="none" spc="0" normalizeH="0" baseline="0" noProof="0" dirty="0">
                <a:ln>
                  <a:noFill/>
                </a:ln>
                <a:solidFill>
                  <a:schemeClr val="tx1"/>
                </a:solidFill>
                <a:effectLst/>
                <a:uLnTx/>
                <a:uFillTx/>
                <a:latin typeface="+mn-lt"/>
                <a:ea typeface="+mn-ea"/>
                <a:cs typeface="+mn-cs"/>
              </a:rPr>
              <a:t>T</a:t>
            </a:r>
            <a:r>
              <a:rPr kumimoji="0" lang="en-US" b="0" i="0" u="none" strike="noStrike" kern="1200" cap="none" spc="0" normalizeH="0" baseline="-25000" noProof="0" dirty="0">
                <a:ln>
                  <a:noFill/>
                </a:ln>
                <a:solidFill>
                  <a:schemeClr val="tx1"/>
                </a:solidFill>
                <a:effectLst/>
                <a:uLnTx/>
                <a:uFillTx/>
                <a:latin typeface="+mn-lt"/>
                <a:ea typeface="+mn-ea"/>
                <a:cs typeface="+mn-cs"/>
              </a:rPr>
              <a:t>4		 </a:t>
            </a:r>
            <a:r>
              <a:rPr kumimoji="0" lang="en-US" b="0" i="1" u="none" strike="noStrike" kern="1200" cap="none" spc="0" normalizeH="0" baseline="0" noProof="0" dirty="0">
                <a:ln>
                  <a:noFill/>
                </a:ln>
                <a:solidFill>
                  <a:schemeClr val="tx1"/>
                </a:solidFill>
                <a:effectLst/>
                <a:uLnTx/>
                <a:uFillTx/>
                <a:latin typeface="+mn-lt"/>
                <a:ea typeface="+mn-ea"/>
                <a:cs typeface="+mn-cs"/>
              </a:rPr>
              <a:t>T</a:t>
            </a:r>
            <a:r>
              <a:rPr kumimoji="0" lang="en-US" b="0" i="0" u="none" strike="noStrike" kern="1200" cap="none" spc="0" normalizeH="0" baseline="-25000" noProof="0" dirty="0">
                <a:ln>
                  <a:noFill/>
                </a:ln>
                <a:solidFill>
                  <a:schemeClr val="tx1"/>
                </a:solidFill>
                <a:effectLst/>
                <a:uLnTx/>
                <a:uFillTx/>
                <a:latin typeface="+mn-lt"/>
                <a:ea typeface="+mn-ea"/>
                <a:cs typeface="+mn-cs"/>
              </a:rPr>
              <a:t>5</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read(X)</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read(Y)</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read(Z)</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read(V)</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read(W)</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read(W)</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read(Y)</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write(Y)</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write(Z)</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read(U)</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read(Y)</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write(Y)</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read(Z)</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write(Z)</a:t>
            </a:r>
          </a:p>
          <a:p>
            <a:pPr marL="346075" marR="0" lvl="0" indent="0" algn="l" defTabSz="914400" rtl="0" eaLnBrk="0" fontAlgn="base" latinLnBrk="0" hangingPunct="0">
              <a:lnSpc>
                <a:spcPct val="110000"/>
              </a:lnSpc>
              <a:spcBef>
                <a:spcPct val="20000"/>
              </a:spcBef>
              <a:spcAft>
                <a:spcPct val="0"/>
              </a:spcAft>
              <a:buClrTx/>
              <a:buSzTx/>
              <a:buFont typeface="Monotype Sorts" charset="2"/>
              <a:buNone/>
              <a:tabLst>
                <a:tab pos="635000" algn="l"/>
                <a:tab pos="1485900" algn="l"/>
                <a:tab pos="1717675" algn="l"/>
                <a:tab pos="2684463" algn="l"/>
                <a:tab pos="2973388" algn="l"/>
                <a:tab pos="3767138" algn="l"/>
                <a:tab pos="3940175" algn="l"/>
                <a:tab pos="4805363" algn="l"/>
                <a:tab pos="4978400" algn="l"/>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read(U)</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write(U)</a:t>
            </a:r>
            <a:endParaRPr kumimoji="0" lang="en-US" b="0" i="0" u="none" strike="noStrike" kern="1200" cap="none" spc="0" normalizeH="0" baseline="-25000" noProof="0" dirty="0">
              <a:ln>
                <a:noFill/>
              </a:ln>
              <a:solidFill>
                <a:schemeClr val="tx1"/>
              </a:solidFill>
              <a:effectLst/>
              <a:uLnTx/>
              <a:uFillTx/>
              <a:latin typeface="+mn-lt"/>
              <a:ea typeface="+mn-ea"/>
              <a:cs typeface="+mn-cs"/>
            </a:endParaRPr>
          </a:p>
        </p:txBody>
      </p:sp>
      <p:grpSp>
        <p:nvGrpSpPr>
          <p:cNvPr id="22" name="Group 33"/>
          <p:cNvGrpSpPr>
            <a:grpSpLocks/>
          </p:cNvGrpSpPr>
          <p:nvPr/>
        </p:nvGrpSpPr>
        <p:grpSpPr bwMode="auto">
          <a:xfrm>
            <a:off x="6697662" y="3276600"/>
            <a:ext cx="2446338" cy="2306637"/>
            <a:chOff x="4112" y="1459"/>
            <a:chExt cx="1541" cy="1453"/>
          </a:xfrm>
        </p:grpSpPr>
        <p:sp>
          <p:nvSpPr>
            <p:cNvPr id="23" name="Text Box 15"/>
            <p:cNvSpPr txBox="1">
              <a:spLocks noChangeArrowheads="1"/>
            </p:cNvSpPr>
            <p:nvPr/>
          </p:nvSpPr>
          <p:spPr bwMode="auto">
            <a:xfrm>
              <a:off x="4262" y="2613"/>
              <a:ext cx="306"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sz="2400" i="1"/>
                <a:t>T</a:t>
              </a:r>
              <a:r>
                <a:rPr lang="en-US" sz="2400" baseline="-25000"/>
                <a:t>3</a:t>
              </a:r>
              <a:endParaRPr lang="en-US" sz="2400" i="1"/>
            </a:p>
          </p:txBody>
        </p:sp>
        <p:sp>
          <p:nvSpPr>
            <p:cNvPr id="24" name="Arc 16"/>
            <p:cNvSpPr>
              <a:spLocks/>
            </p:cNvSpPr>
            <p:nvPr/>
          </p:nvSpPr>
          <p:spPr bwMode="auto">
            <a:xfrm rot="10800000">
              <a:off x="4531" y="2670"/>
              <a:ext cx="873" cy="242"/>
            </a:xfrm>
            <a:custGeom>
              <a:avLst/>
              <a:gdLst>
                <a:gd name="G0" fmla="+- 20539 0 0"/>
                <a:gd name="G1" fmla="+- 21600 0 0"/>
                <a:gd name="G2" fmla="+- 21600 0 0"/>
                <a:gd name="T0" fmla="*/ 0 w 36403"/>
                <a:gd name="T1" fmla="*/ 14914 h 21600"/>
                <a:gd name="T2" fmla="*/ 36403 w 36403"/>
                <a:gd name="T3" fmla="*/ 6941 h 21600"/>
                <a:gd name="T4" fmla="*/ 20539 w 36403"/>
                <a:gd name="T5" fmla="*/ 21600 h 21600"/>
              </a:gdLst>
              <a:ahLst/>
              <a:cxnLst>
                <a:cxn ang="0">
                  <a:pos x="T0" y="T1"/>
                </a:cxn>
                <a:cxn ang="0">
                  <a:pos x="T2" y="T3"/>
                </a:cxn>
                <a:cxn ang="0">
                  <a:pos x="T4" y="T5"/>
                </a:cxn>
              </a:cxnLst>
              <a:rect l="0" t="0" r="r" b="b"/>
              <a:pathLst>
                <a:path w="36403" h="21600" fill="none" extrusionOk="0">
                  <a:moveTo>
                    <a:pt x="-1" y="14913"/>
                  </a:moveTo>
                  <a:cubicBezTo>
                    <a:pt x="2895" y="6020"/>
                    <a:pt x="11185" y="-1"/>
                    <a:pt x="20539" y="0"/>
                  </a:cubicBezTo>
                  <a:cubicBezTo>
                    <a:pt x="26563" y="0"/>
                    <a:pt x="32314" y="2516"/>
                    <a:pt x="36403" y="6940"/>
                  </a:cubicBezTo>
                </a:path>
                <a:path w="36403" h="21600" stroke="0" extrusionOk="0">
                  <a:moveTo>
                    <a:pt x="-1" y="14913"/>
                  </a:moveTo>
                  <a:cubicBezTo>
                    <a:pt x="2895" y="6020"/>
                    <a:pt x="11185" y="-1"/>
                    <a:pt x="20539" y="0"/>
                  </a:cubicBezTo>
                  <a:cubicBezTo>
                    <a:pt x="26563" y="0"/>
                    <a:pt x="32314" y="2516"/>
                    <a:pt x="36403" y="6940"/>
                  </a:cubicBezTo>
                  <a:lnTo>
                    <a:pt x="20539" y="21600"/>
                  </a:lnTo>
                  <a:close/>
                </a:path>
              </a:pathLst>
            </a:custGeom>
            <a:noFill/>
            <a:ln w="9525">
              <a:solidFill>
                <a:schemeClr val="tx1"/>
              </a:solidFill>
              <a:round/>
              <a:headEnd type="stealth" w="lg"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Text Box 17"/>
            <p:cNvSpPr txBox="1">
              <a:spLocks noChangeArrowheads="1"/>
            </p:cNvSpPr>
            <p:nvPr/>
          </p:nvSpPr>
          <p:spPr bwMode="auto">
            <a:xfrm>
              <a:off x="5347" y="2522"/>
              <a:ext cx="306"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sz="2400" i="1"/>
                <a:t>T</a:t>
              </a:r>
              <a:r>
                <a:rPr lang="en-US" sz="2400" baseline="-25000"/>
                <a:t>4</a:t>
              </a:r>
              <a:endParaRPr lang="en-US" sz="2400" i="1"/>
            </a:p>
          </p:txBody>
        </p:sp>
        <p:sp>
          <p:nvSpPr>
            <p:cNvPr id="26" name="Text Box 18"/>
            <p:cNvSpPr txBox="1">
              <a:spLocks noChangeArrowheads="1"/>
            </p:cNvSpPr>
            <p:nvPr/>
          </p:nvSpPr>
          <p:spPr bwMode="auto">
            <a:xfrm>
              <a:off x="4131" y="1505"/>
              <a:ext cx="307"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sz="2400" i="1"/>
                <a:t>T</a:t>
              </a:r>
              <a:r>
                <a:rPr lang="en-US" sz="2400" baseline="-25000"/>
                <a:t>1</a:t>
              </a:r>
              <a:endParaRPr lang="en-US" sz="2400" i="1"/>
            </a:p>
          </p:txBody>
        </p:sp>
        <p:sp>
          <p:nvSpPr>
            <p:cNvPr id="27" name="Arc 19"/>
            <p:cNvSpPr>
              <a:spLocks/>
            </p:cNvSpPr>
            <p:nvPr/>
          </p:nvSpPr>
          <p:spPr bwMode="auto">
            <a:xfrm rot="16200000" flipV="1">
              <a:off x="5112" y="1994"/>
              <a:ext cx="744" cy="310"/>
            </a:xfrm>
            <a:custGeom>
              <a:avLst/>
              <a:gdLst>
                <a:gd name="G0" fmla="+- 17210 0 0"/>
                <a:gd name="G1" fmla="+- 21600 0 0"/>
                <a:gd name="G2" fmla="+- 21600 0 0"/>
                <a:gd name="T0" fmla="*/ 0 w 33913"/>
                <a:gd name="T1" fmla="*/ 8547 h 21600"/>
                <a:gd name="T2" fmla="*/ 33913 w 33913"/>
                <a:gd name="T3" fmla="*/ 7904 h 21600"/>
                <a:gd name="T4" fmla="*/ 17210 w 33913"/>
                <a:gd name="T5" fmla="*/ 21600 h 21600"/>
              </a:gdLst>
              <a:ahLst/>
              <a:cxnLst>
                <a:cxn ang="0">
                  <a:pos x="T0" y="T1"/>
                </a:cxn>
                <a:cxn ang="0">
                  <a:pos x="T2" y="T3"/>
                </a:cxn>
                <a:cxn ang="0">
                  <a:pos x="T4" y="T5"/>
                </a:cxn>
              </a:cxnLst>
              <a:rect l="0" t="0" r="r" b="b"/>
              <a:pathLst>
                <a:path w="33913" h="21600" fill="none" extrusionOk="0">
                  <a:moveTo>
                    <a:pt x="0" y="8547"/>
                  </a:moveTo>
                  <a:cubicBezTo>
                    <a:pt x="4083" y="3162"/>
                    <a:pt x="10452" y="-1"/>
                    <a:pt x="17210" y="0"/>
                  </a:cubicBezTo>
                  <a:cubicBezTo>
                    <a:pt x="23680" y="0"/>
                    <a:pt x="29810" y="2900"/>
                    <a:pt x="33912" y="7904"/>
                  </a:cubicBezTo>
                </a:path>
                <a:path w="33913" h="21600" stroke="0" extrusionOk="0">
                  <a:moveTo>
                    <a:pt x="0" y="8547"/>
                  </a:moveTo>
                  <a:cubicBezTo>
                    <a:pt x="4083" y="3162"/>
                    <a:pt x="10452" y="-1"/>
                    <a:pt x="17210" y="0"/>
                  </a:cubicBezTo>
                  <a:cubicBezTo>
                    <a:pt x="23680" y="0"/>
                    <a:pt x="29810" y="2900"/>
                    <a:pt x="33912" y="7904"/>
                  </a:cubicBezTo>
                  <a:lnTo>
                    <a:pt x="17210" y="21600"/>
                  </a:lnTo>
                  <a:close/>
                </a:path>
              </a:pathLst>
            </a:custGeom>
            <a:noFill/>
            <a:ln w="9525">
              <a:solidFill>
                <a:schemeClr val="tx1"/>
              </a:solidFill>
              <a:round/>
              <a:headEnd type="stealth" w="lg"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endParaRPr lang="en-US"/>
            </a:p>
          </p:txBody>
        </p:sp>
        <p:sp>
          <p:nvSpPr>
            <p:cNvPr id="28" name="Text Box 20"/>
            <p:cNvSpPr txBox="1">
              <a:spLocks noChangeArrowheads="1"/>
            </p:cNvSpPr>
            <p:nvPr/>
          </p:nvSpPr>
          <p:spPr bwMode="auto">
            <a:xfrm>
              <a:off x="5303" y="1505"/>
              <a:ext cx="307"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sz="2400" i="1"/>
                <a:t>T</a:t>
              </a:r>
              <a:r>
                <a:rPr lang="en-US" sz="2400" baseline="-25000"/>
                <a:t>2</a:t>
              </a:r>
              <a:endParaRPr lang="en-US" sz="2400" i="1"/>
            </a:p>
          </p:txBody>
        </p:sp>
        <p:sp>
          <p:nvSpPr>
            <p:cNvPr id="29" name="Arc 21"/>
            <p:cNvSpPr>
              <a:spLocks/>
            </p:cNvSpPr>
            <p:nvPr/>
          </p:nvSpPr>
          <p:spPr bwMode="auto">
            <a:xfrm rot="10800000" flipV="1">
              <a:off x="4384" y="1459"/>
              <a:ext cx="952" cy="278"/>
            </a:xfrm>
            <a:custGeom>
              <a:avLst/>
              <a:gdLst>
                <a:gd name="G0" fmla="+- 20539 0 0"/>
                <a:gd name="G1" fmla="+- 21600 0 0"/>
                <a:gd name="G2" fmla="+- 21600 0 0"/>
                <a:gd name="T0" fmla="*/ 0 w 39702"/>
                <a:gd name="T1" fmla="*/ 14914 h 21600"/>
                <a:gd name="T2" fmla="*/ 39702 w 39702"/>
                <a:gd name="T3" fmla="*/ 11633 h 21600"/>
                <a:gd name="T4" fmla="*/ 20539 w 39702"/>
                <a:gd name="T5" fmla="*/ 21600 h 21600"/>
              </a:gdLst>
              <a:ahLst/>
              <a:cxnLst>
                <a:cxn ang="0">
                  <a:pos x="T0" y="T1"/>
                </a:cxn>
                <a:cxn ang="0">
                  <a:pos x="T2" y="T3"/>
                </a:cxn>
                <a:cxn ang="0">
                  <a:pos x="T4" y="T5"/>
                </a:cxn>
              </a:cxnLst>
              <a:rect l="0" t="0" r="r" b="b"/>
              <a:pathLst>
                <a:path w="39702" h="21600" fill="none" extrusionOk="0">
                  <a:moveTo>
                    <a:pt x="-1" y="14913"/>
                  </a:moveTo>
                  <a:cubicBezTo>
                    <a:pt x="2895" y="6020"/>
                    <a:pt x="11185" y="-1"/>
                    <a:pt x="20539" y="0"/>
                  </a:cubicBezTo>
                  <a:cubicBezTo>
                    <a:pt x="28596" y="0"/>
                    <a:pt x="35984" y="4484"/>
                    <a:pt x="39701" y="11633"/>
                  </a:cubicBezTo>
                </a:path>
                <a:path w="39702" h="21600" stroke="0" extrusionOk="0">
                  <a:moveTo>
                    <a:pt x="-1" y="14913"/>
                  </a:moveTo>
                  <a:cubicBezTo>
                    <a:pt x="2895" y="6020"/>
                    <a:pt x="11185" y="-1"/>
                    <a:pt x="20539" y="0"/>
                  </a:cubicBezTo>
                  <a:cubicBezTo>
                    <a:pt x="28596" y="0"/>
                    <a:pt x="35984" y="4484"/>
                    <a:pt x="39701" y="11633"/>
                  </a:cubicBezTo>
                  <a:lnTo>
                    <a:pt x="20539" y="21600"/>
                  </a:lnTo>
                  <a:close/>
                </a:path>
              </a:pathLst>
            </a:custGeom>
            <a:noFill/>
            <a:ln w="9525">
              <a:solidFill>
                <a:schemeClr val="tx1"/>
              </a:solidFill>
              <a:round/>
              <a:headEnd type="stealth" w="lg"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rc 22"/>
            <p:cNvSpPr>
              <a:spLocks/>
            </p:cNvSpPr>
            <p:nvPr/>
          </p:nvSpPr>
          <p:spPr bwMode="auto">
            <a:xfrm rot="16200000">
              <a:off x="3772" y="2060"/>
              <a:ext cx="927" cy="247"/>
            </a:xfrm>
            <a:custGeom>
              <a:avLst/>
              <a:gdLst>
                <a:gd name="G0" fmla="+- 21600 0 0"/>
                <a:gd name="G1" fmla="+- 21600 0 0"/>
                <a:gd name="G2" fmla="+- 21600 0 0"/>
                <a:gd name="T0" fmla="*/ 44 w 42266"/>
                <a:gd name="T1" fmla="*/ 22982 h 22982"/>
                <a:gd name="T2" fmla="*/ 42266 w 42266"/>
                <a:gd name="T3" fmla="*/ 15316 h 22982"/>
                <a:gd name="T4" fmla="*/ 21600 w 42266"/>
                <a:gd name="T5" fmla="*/ 21600 h 22982"/>
              </a:gdLst>
              <a:ahLst/>
              <a:cxnLst>
                <a:cxn ang="0">
                  <a:pos x="T0" y="T1"/>
                </a:cxn>
                <a:cxn ang="0">
                  <a:pos x="T2" y="T3"/>
                </a:cxn>
                <a:cxn ang="0">
                  <a:pos x="T4" y="T5"/>
                </a:cxn>
              </a:cxnLst>
              <a:rect l="0" t="0" r="r" b="b"/>
              <a:pathLst>
                <a:path w="42266" h="22982" fill="none" extrusionOk="0">
                  <a:moveTo>
                    <a:pt x="44" y="22981"/>
                  </a:moveTo>
                  <a:cubicBezTo>
                    <a:pt x="14" y="22521"/>
                    <a:pt x="0" y="22061"/>
                    <a:pt x="0" y="21600"/>
                  </a:cubicBezTo>
                  <a:cubicBezTo>
                    <a:pt x="0" y="9670"/>
                    <a:pt x="9670" y="0"/>
                    <a:pt x="21600" y="0"/>
                  </a:cubicBezTo>
                  <a:cubicBezTo>
                    <a:pt x="31108" y="-1"/>
                    <a:pt x="39499" y="6218"/>
                    <a:pt x="42265" y="15316"/>
                  </a:cubicBezTo>
                </a:path>
                <a:path w="42266" h="22982" stroke="0" extrusionOk="0">
                  <a:moveTo>
                    <a:pt x="44" y="22981"/>
                  </a:moveTo>
                  <a:cubicBezTo>
                    <a:pt x="14" y="22521"/>
                    <a:pt x="0" y="22061"/>
                    <a:pt x="0" y="21600"/>
                  </a:cubicBezTo>
                  <a:cubicBezTo>
                    <a:pt x="0" y="9670"/>
                    <a:pt x="9670" y="0"/>
                    <a:pt x="21600" y="0"/>
                  </a:cubicBezTo>
                  <a:cubicBezTo>
                    <a:pt x="31108" y="-1"/>
                    <a:pt x="39499" y="6218"/>
                    <a:pt x="42265" y="15316"/>
                  </a:cubicBezTo>
                  <a:lnTo>
                    <a:pt x="21600" y="21600"/>
                  </a:lnTo>
                  <a:close/>
                </a:path>
              </a:pathLst>
            </a:custGeom>
            <a:noFill/>
            <a:ln w="9525">
              <a:solidFill>
                <a:schemeClr val="tx1"/>
              </a:solidFill>
              <a:round/>
              <a:headEnd type="stealth" w="lg"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ransition advTm="81566"/>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0" y="1447800"/>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228600" y="1447800"/>
            <a:ext cx="8763000" cy="554037"/>
          </a:xfrm>
          <a:prstGeom prst="rect">
            <a:avLst/>
          </a:prstGeom>
          <a:noFill/>
          <a:ln w="9525" algn="ctr">
            <a:noFill/>
            <a:round/>
            <a:headEnd/>
            <a:tailEnd/>
          </a:ln>
        </p:spPr>
        <p:txBody>
          <a:bodyPr/>
          <a:lstStyle/>
          <a:p>
            <a:pPr algn="just"/>
            <a:r>
              <a:rPr lang="en-US" sz="2800" b="1" dirty="0">
                <a:solidFill>
                  <a:schemeClr val="bg1"/>
                </a:solidFill>
                <a:latin typeface="+mj-lt"/>
              </a:rPr>
              <a:t>Test for Conflict 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0" y="2133600"/>
            <a:ext cx="7010399"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000" dirty="0">
                <a:latin typeface="+mj-lt"/>
              </a:rPr>
              <a:t>A schedule is conflict serializable if and only if its precedence graph is acyclic.</a:t>
            </a:r>
          </a:p>
          <a:p>
            <a:pPr algn="just">
              <a:buFont typeface="Wingdings" pitchFamily="2" charset="2"/>
              <a:buChar char="Ø"/>
            </a:pPr>
            <a:r>
              <a:rPr lang="en-US" sz="2000" dirty="0">
                <a:latin typeface="+mj-lt"/>
              </a:rPr>
              <a:t>Cycle-detection algorithms exist which take order </a:t>
            </a:r>
            <a:r>
              <a:rPr lang="en-US" sz="2000" i="1" dirty="0">
                <a:latin typeface="+mj-lt"/>
              </a:rPr>
              <a:t>n</a:t>
            </a:r>
            <a:r>
              <a:rPr lang="en-US" sz="2000" baseline="30000" dirty="0">
                <a:latin typeface="+mj-lt"/>
              </a:rPr>
              <a:t>2</a:t>
            </a:r>
            <a:r>
              <a:rPr lang="en-US" sz="2000" dirty="0">
                <a:latin typeface="+mj-lt"/>
              </a:rPr>
              <a:t> time, where </a:t>
            </a:r>
            <a:r>
              <a:rPr lang="en-US" sz="2000" i="1" dirty="0">
                <a:latin typeface="+mj-lt"/>
              </a:rPr>
              <a:t>n </a:t>
            </a:r>
            <a:r>
              <a:rPr lang="en-US" sz="2000" dirty="0">
                <a:latin typeface="+mj-lt"/>
              </a:rPr>
              <a:t>is the number of vertices in the graph.  </a:t>
            </a:r>
          </a:p>
          <a:p>
            <a:pPr lvl="1" algn="just"/>
            <a:r>
              <a:rPr lang="en-US" sz="2000" dirty="0">
                <a:latin typeface="+mj-lt"/>
              </a:rPr>
              <a:t>(Better algorithms take order </a:t>
            </a:r>
            <a:r>
              <a:rPr lang="en-US" sz="2000" i="1" dirty="0">
                <a:latin typeface="+mj-lt"/>
              </a:rPr>
              <a:t>n</a:t>
            </a:r>
            <a:r>
              <a:rPr lang="en-US" sz="2000" dirty="0">
                <a:latin typeface="+mj-lt"/>
              </a:rPr>
              <a:t> + </a:t>
            </a:r>
            <a:r>
              <a:rPr lang="en-US" sz="2000" i="1" dirty="0">
                <a:latin typeface="+mj-lt"/>
              </a:rPr>
              <a:t>e</a:t>
            </a:r>
            <a:r>
              <a:rPr lang="en-US" sz="2000" dirty="0">
                <a:latin typeface="+mj-lt"/>
              </a:rPr>
              <a:t> where </a:t>
            </a:r>
            <a:r>
              <a:rPr lang="en-US" sz="2000" i="1" dirty="0">
                <a:latin typeface="+mj-lt"/>
              </a:rPr>
              <a:t>e</a:t>
            </a:r>
            <a:r>
              <a:rPr lang="en-US" sz="2000" dirty="0">
                <a:latin typeface="+mj-lt"/>
              </a:rPr>
              <a:t> is the number of edges.)</a:t>
            </a:r>
          </a:p>
          <a:p>
            <a:pPr algn="just">
              <a:buFont typeface="Wingdings" pitchFamily="2" charset="2"/>
              <a:buChar char="Ø"/>
            </a:pPr>
            <a:r>
              <a:rPr lang="en-US" sz="2000" dirty="0">
                <a:latin typeface="+mj-lt"/>
              </a:rPr>
              <a:t>If precedence graph is acyclic, the Serializability order can be obtained by a </a:t>
            </a:r>
            <a:r>
              <a:rPr lang="en-US" sz="2000" i="1" dirty="0">
                <a:solidFill>
                  <a:schemeClr val="accent1"/>
                </a:solidFill>
                <a:latin typeface="+mj-lt"/>
              </a:rPr>
              <a:t>topological sorting</a:t>
            </a:r>
            <a:r>
              <a:rPr lang="en-US" sz="2000" dirty="0">
                <a:solidFill>
                  <a:schemeClr val="accent1"/>
                </a:solidFill>
                <a:latin typeface="+mj-lt"/>
              </a:rPr>
              <a:t> </a:t>
            </a:r>
            <a:r>
              <a:rPr lang="en-US" sz="2000" dirty="0">
                <a:latin typeface="+mj-lt"/>
              </a:rPr>
              <a:t>of the graph. </a:t>
            </a:r>
          </a:p>
          <a:p>
            <a:pPr lvl="1" algn="just"/>
            <a:r>
              <a:rPr lang="en-US" sz="2000" dirty="0">
                <a:latin typeface="+mj-lt"/>
              </a:rPr>
              <a:t> This is a linear order consistent with the partial order of the graph.</a:t>
            </a:r>
          </a:p>
          <a:p>
            <a:pPr lvl="1" algn="just"/>
            <a:r>
              <a:rPr lang="en-US" sz="2000" dirty="0">
                <a:latin typeface="+mj-lt"/>
              </a:rPr>
              <a:t>For example, a Serializability order for Schedule A would be</a:t>
            </a:r>
            <a:br>
              <a:rPr lang="en-US" sz="2000" dirty="0">
                <a:latin typeface="+mj-lt"/>
              </a:rPr>
            </a:br>
            <a:r>
              <a:rPr lang="en-US" sz="2000" i="1" dirty="0">
                <a:latin typeface="+mj-lt"/>
              </a:rPr>
              <a:t>T</a:t>
            </a:r>
            <a:r>
              <a:rPr lang="en-US" sz="2000" baseline="-25000" dirty="0">
                <a:latin typeface="+mj-lt"/>
              </a:rPr>
              <a:t>5</a:t>
            </a:r>
            <a:r>
              <a:rPr lang="en-US" sz="2000" dirty="0">
                <a:latin typeface="+mj-lt"/>
              </a:rPr>
              <a:t> </a:t>
            </a:r>
            <a:r>
              <a:rPr lang="en-US" sz="2000" dirty="0">
                <a:latin typeface="+mj-lt"/>
                <a:sym typeface="Symbol" pitchFamily="18" charset="2"/>
              </a:rPr>
              <a:t></a:t>
            </a:r>
            <a:r>
              <a:rPr lang="en-US" sz="2000" dirty="0">
                <a:latin typeface="+mj-lt"/>
                <a:sym typeface="Monotype Sorts" charset="2"/>
              </a:rPr>
              <a:t> </a:t>
            </a:r>
            <a:r>
              <a:rPr lang="en-US" sz="2000" i="1" dirty="0">
                <a:latin typeface="+mj-lt"/>
              </a:rPr>
              <a:t>T</a:t>
            </a:r>
            <a:r>
              <a:rPr lang="en-US" sz="2000" baseline="-25000" dirty="0">
                <a:latin typeface="+mj-lt"/>
              </a:rPr>
              <a:t>1</a:t>
            </a:r>
            <a:r>
              <a:rPr lang="en-US" sz="2000" dirty="0">
                <a:latin typeface="+mj-lt"/>
              </a:rPr>
              <a:t> </a:t>
            </a:r>
            <a:r>
              <a:rPr lang="en-US" sz="2000" dirty="0">
                <a:latin typeface="+mj-lt"/>
                <a:sym typeface="Symbol" pitchFamily="18" charset="2"/>
              </a:rPr>
              <a:t></a:t>
            </a:r>
            <a:r>
              <a:rPr lang="en-US" sz="2000" dirty="0">
                <a:latin typeface="+mj-lt"/>
                <a:sym typeface="Monotype Sorts" charset="2"/>
              </a:rPr>
              <a:t> </a:t>
            </a:r>
            <a:r>
              <a:rPr lang="en-US" sz="2000" i="1" dirty="0">
                <a:latin typeface="+mj-lt"/>
              </a:rPr>
              <a:t>T</a:t>
            </a:r>
            <a:r>
              <a:rPr lang="en-US" sz="2000" baseline="-25000" dirty="0">
                <a:latin typeface="+mj-lt"/>
              </a:rPr>
              <a:t>3</a:t>
            </a:r>
            <a:r>
              <a:rPr lang="en-US" sz="2000" dirty="0">
                <a:latin typeface="+mj-lt"/>
              </a:rPr>
              <a:t> </a:t>
            </a:r>
            <a:r>
              <a:rPr lang="en-US" sz="2000" dirty="0">
                <a:latin typeface="+mj-lt"/>
                <a:sym typeface="Symbol" pitchFamily="18" charset="2"/>
              </a:rPr>
              <a:t></a:t>
            </a:r>
            <a:r>
              <a:rPr lang="en-US" sz="2000" dirty="0">
                <a:latin typeface="+mj-lt"/>
                <a:sym typeface="Monotype Sorts" charset="2"/>
              </a:rPr>
              <a:t> </a:t>
            </a:r>
            <a:r>
              <a:rPr lang="en-US" sz="2000" i="1" dirty="0">
                <a:latin typeface="+mj-lt"/>
              </a:rPr>
              <a:t>T</a:t>
            </a:r>
            <a:r>
              <a:rPr lang="en-US" sz="2000" baseline="-25000" dirty="0">
                <a:latin typeface="+mj-lt"/>
              </a:rPr>
              <a:t>2</a:t>
            </a:r>
            <a:r>
              <a:rPr lang="en-US" sz="2000" dirty="0">
                <a:latin typeface="+mj-lt"/>
              </a:rPr>
              <a:t> </a:t>
            </a:r>
            <a:r>
              <a:rPr lang="en-US" sz="2000" dirty="0">
                <a:latin typeface="+mj-lt"/>
                <a:sym typeface="Symbol" pitchFamily="18" charset="2"/>
              </a:rPr>
              <a:t></a:t>
            </a:r>
            <a:r>
              <a:rPr lang="en-US" sz="2000" dirty="0">
                <a:latin typeface="+mj-lt"/>
                <a:sym typeface="Monotype Sorts" charset="2"/>
              </a:rPr>
              <a:t> </a:t>
            </a:r>
            <a:r>
              <a:rPr lang="en-US" sz="2000" i="1" dirty="0">
                <a:latin typeface="+mj-lt"/>
              </a:rPr>
              <a:t>T</a:t>
            </a:r>
            <a:r>
              <a:rPr lang="en-US" sz="2000" baseline="-25000" dirty="0">
                <a:latin typeface="+mj-lt"/>
              </a:rPr>
              <a:t>4</a:t>
            </a:r>
            <a:endParaRPr lang="en-US" sz="2000" dirty="0">
              <a:latin typeface="+mj-lt"/>
            </a:endParaRPr>
          </a:p>
          <a:p>
            <a:pPr lvl="2" algn="just"/>
            <a:r>
              <a:rPr lang="en-US" sz="2000" dirty="0">
                <a:latin typeface="+mj-lt"/>
                <a:sym typeface="Monotype Sorts" charset="2"/>
              </a:rPr>
              <a:t>Are there others?</a:t>
            </a: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
        <p:nvSpPr>
          <p:cNvPr id="11" name="TextBox 13"/>
          <p:cNvSpPr>
            <a:spLocks noChangeArrowheads="1"/>
          </p:cNvSpPr>
          <p:nvPr>
            <p:custDataLst>
              <p:tags r:id="rId7"/>
            </p:custDataLst>
          </p:nvPr>
        </p:nvSpPr>
        <p:spPr bwMode="auto">
          <a:xfrm>
            <a:off x="777240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Google</a:t>
            </a:r>
            <a:endParaRPr lang="en-US" altLang="en-US" sz="800" dirty="0">
              <a:latin typeface="Calibri" pitchFamily="34" charset="0"/>
            </a:endParaRPr>
          </a:p>
        </p:txBody>
      </p:sp>
      <p:pic>
        <p:nvPicPr>
          <p:cNvPr id="12" name="Picture 4"/>
          <p:cNvPicPr>
            <a:picLocks noChangeAspect="1" noChangeArrowheads="1"/>
          </p:cNvPicPr>
          <p:nvPr/>
        </p:nvPicPr>
        <p:blipFill>
          <a:blip r:embed="rId11">
            <a:extLst>
              <a:ext uri="{28A0092B-C50C-407E-A947-70E740481C1C}">
                <a14:useLocalDpi xmlns:a14="http://schemas.microsoft.com/office/drawing/2010/main" val="0"/>
              </a:ext>
            </a:extLst>
          </a:blip>
          <a:srcRect l="32204" t="565" r="32204" b="847"/>
          <a:stretch>
            <a:fillRect/>
          </a:stretch>
        </p:blipFill>
        <p:spPr bwMode="auto">
          <a:xfrm>
            <a:off x="7010400" y="2057400"/>
            <a:ext cx="2133600" cy="4572000"/>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81566"/>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0" y="1447800"/>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228600" y="1447800"/>
            <a:ext cx="8763000" cy="554037"/>
          </a:xfrm>
          <a:prstGeom prst="rect">
            <a:avLst/>
          </a:prstGeom>
          <a:noFill/>
          <a:ln w="9525" algn="ctr">
            <a:noFill/>
            <a:round/>
            <a:headEnd/>
            <a:tailEnd/>
          </a:ln>
        </p:spPr>
        <p:txBody>
          <a:bodyPr/>
          <a:lstStyle/>
          <a:p>
            <a:pPr algn="just"/>
            <a:r>
              <a:rPr lang="en-US" sz="2800" b="1" dirty="0">
                <a:solidFill>
                  <a:schemeClr val="bg1"/>
                </a:solidFill>
                <a:latin typeface="+mj-lt"/>
              </a:rPr>
              <a:t>View 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0" y="2133600"/>
            <a:ext cx="8915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000" dirty="0"/>
              <a:t>Let </a:t>
            </a:r>
            <a:r>
              <a:rPr lang="en-US" sz="2000" i="1" dirty="0"/>
              <a:t>S</a:t>
            </a:r>
            <a:r>
              <a:rPr lang="en-US" sz="2000" dirty="0"/>
              <a:t> and </a:t>
            </a:r>
            <a:r>
              <a:rPr lang="en-US" sz="2000" i="1" dirty="0"/>
              <a:t>S´</a:t>
            </a:r>
            <a:r>
              <a:rPr lang="en-US" sz="2000" dirty="0"/>
              <a:t> be two schedules with the same set of transactions.  </a:t>
            </a:r>
            <a:r>
              <a:rPr lang="en-US" sz="2000" i="1" dirty="0"/>
              <a:t>S</a:t>
            </a:r>
            <a:r>
              <a:rPr lang="en-US" sz="2000" dirty="0"/>
              <a:t> and </a:t>
            </a:r>
            <a:r>
              <a:rPr lang="en-US" sz="2000" i="1" dirty="0"/>
              <a:t>S´</a:t>
            </a:r>
            <a:r>
              <a:rPr lang="en-US" sz="2000" dirty="0"/>
              <a:t> are </a:t>
            </a:r>
            <a:r>
              <a:rPr lang="en-US" sz="2000" b="1" dirty="0">
                <a:solidFill>
                  <a:schemeClr val="accent1"/>
                </a:solidFill>
              </a:rPr>
              <a:t>view equivalent</a:t>
            </a:r>
            <a:r>
              <a:rPr lang="en-US" sz="2000" i="1" dirty="0"/>
              <a:t> </a:t>
            </a:r>
            <a:r>
              <a:rPr lang="en-US" sz="2000" dirty="0"/>
              <a:t>if the following three conditions are met, for each data item </a:t>
            </a:r>
            <a:r>
              <a:rPr lang="en-US" sz="2000" i="1" dirty="0"/>
              <a:t>Q,</a:t>
            </a:r>
            <a:r>
              <a:rPr lang="en-US" sz="2000" dirty="0"/>
              <a:t> </a:t>
            </a:r>
          </a:p>
          <a:p>
            <a:pPr marL="800100" lvl="1" indent="-342900" algn="just">
              <a:buFont typeface="Monotype Sorts" charset="2"/>
              <a:buAutoNum type="arabicPeriod"/>
            </a:pPr>
            <a:r>
              <a:rPr lang="en-US" sz="2000" dirty="0"/>
              <a:t>If in schedule S, transaction </a:t>
            </a:r>
            <a:r>
              <a:rPr lang="en-US" sz="2000" i="1" dirty="0"/>
              <a:t>T</a:t>
            </a:r>
            <a:r>
              <a:rPr lang="en-US" sz="2000" i="1" baseline="-25000" dirty="0"/>
              <a:t>i</a:t>
            </a:r>
            <a:r>
              <a:rPr lang="en-US" sz="2000" i="1" dirty="0"/>
              <a:t> </a:t>
            </a:r>
            <a:r>
              <a:rPr lang="en-US" sz="2000" dirty="0"/>
              <a:t>reads the initial value of </a:t>
            </a:r>
            <a:r>
              <a:rPr lang="en-US" sz="2000" i="1" dirty="0"/>
              <a:t>Q</a:t>
            </a:r>
            <a:r>
              <a:rPr lang="en-US" sz="2000" dirty="0"/>
              <a:t>, then in schedule </a:t>
            </a:r>
            <a:r>
              <a:rPr lang="en-US" sz="2000" i="1" dirty="0"/>
              <a:t>S’</a:t>
            </a:r>
            <a:r>
              <a:rPr lang="en-US" sz="2000" dirty="0"/>
              <a:t> also transaction </a:t>
            </a:r>
            <a:r>
              <a:rPr lang="en-US" sz="2000" i="1" dirty="0"/>
              <a:t>T</a:t>
            </a:r>
            <a:r>
              <a:rPr lang="en-US" sz="2000" i="1" baseline="-25000" dirty="0"/>
              <a:t>i</a:t>
            </a:r>
            <a:r>
              <a:rPr lang="en-US" sz="2000" i="1" dirty="0"/>
              <a:t> </a:t>
            </a:r>
            <a:r>
              <a:rPr lang="en-US" sz="2000" dirty="0"/>
              <a:t> must read the initial value of </a:t>
            </a:r>
            <a:r>
              <a:rPr lang="en-US" sz="2000" i="1" dirty="0"/>
              <a:t>Q.</a:t>
            </a:r>
          </a:p>
          <a:p>
            <a:pPr marL="800100" lvl="1" indent="-342900" algn="just">
              <a:buFont typeface="Monotype Sorts" charset="2"/>
              <a:buAutoNum type="arabicPeriod"/>
            </a:pPr>
            <a:r>
              <a:rPr lang="en-US" sz="2000" dirty="0"/>
              <a:t>If in schedule S transaction </a:t>
            </a:r>
            <a:r>
              <a:rPr lang="en-US" sz="2000" i="1" dirty="0"/>
              <a:t>T</a:t>
            </a:r>
            <a:r>
              <a:rPr lang="en-US" sz="2000" i="1" baseline="-25000" dirty="0"/>
              <a:t>i</a:t>
            </a:r>
            <a:r>
              <a:rPr lang="en-US" sz="2000" i="1" dirty="0"/>
              <a:t> </a:t>
            </a:r>
            <a:r>
              <a:rPr lang="en-US" sz="2000" dirty="0"/>
              <a:t>executes </a:t>
            </a:r>
            <a:r>
              <a:rPr lang="en-US" sz="2000" b="1" dirty="0"/>
              <a:t>read</a:t>
            </a:r>
            <a:r>
              <a:rPr lang="en-US" sz="2000" dirty="0"/>
              <a:t>(</a:t>
            </a:r>
            <a:r>
              <a:rPr lang="en-US" sz="2000" i="1" dirty="0"/>
              <a:t>Q)</a:t>
            </a:r>
            <a:r>
              <a:rPr lang="en-US" sz="2000" dirty="0"/>
              <a:t>, and that value was produced by transaction </a:t>
            </a:r>
            <a:r>
              <a:rPr lang="en-US" sz="2000" i="1" dirty="0" err="1"/>
              <a:t>T</a:t>
            </a:r>
            <a:r>
              <a:rPr lang="en-US" sz="2000" i="1" baseline="-25000" dirty="0" err="1"/>
              <a:t>j</a:t>
            </a:r>
            <a:r>
              <a:rPr lang="en-US" sz="2000" dirty="0"/>
              <a:t> </a:t>
            </a:r>
            <a:r>
              <a:rPr lang="en-US" sz="2000" i="1" dirty="0"/>
              <a:t> </a:t>
            </a:r>
            <a:r>
              <a:rPr lang="en-US" sz="2000" dirty="0"/>
              <a:t>(if any), then in schedule </a:t>
            </a:r>
            <a:r>
              <a:rPr lang="en-US" sz="2000" i="1" dirty="0"/>
              <a:t>S’</a:t>
            </a:r>
            <a:r>
              <a:rPr lang="en-US" sz="2000" dirty="0"/>
              <a:t> also transaction </a:t>
            </a:r>
            <a:r>
              <a:rPr lang="en-US" sz="2000" i="1" dirty="0"/>
              <a:t>T</a:t>
            </a:r>
            <a:r>
              <a:rPr lang="en-US" sz="2000" i="1" baseline="-25000" dirty="0"/>
              <a:t>i</a:t>
            </a:r>
            <a:r>
              <a:rPr lang="en-US" sz="2000" dirty="0"/>
              <a:t> must read the value of </a:t>
            </a:r>
            <a:r>
              <a:rPr lang="en-US" sz="2000" i="1" dirty="0"/>
              <a:t>Q</a:t>
            </a:r>
            <a:r>
              <a:rPr lang="en-US" sz="2000" dirty="0"/>
              <a:t> that was produced by the same </a:t>
            </a:r>
            <a:r>
              <a:rPr lang="en-US" sz="2000" b="1" dirty="0"/>
              <a:t>write</a:t>
            </a:r>
            <a:r>
              <a:rPr lang="en-US" sz="2000" dirty="0"/>
              <a:t>(Q) operation of transaction </a:t>
            </a:r>
            <a:r>
              <a:rPr lang="en-US" sz="2000" i="1" dirty="0" err="1"/>
              <a:t>T</a:t>
            </a:r>
            <a:r>
              <a:rPr lang="en-US" sz="2000" i="1" baseline="-25000" dirty="0" err="1"/>
              <a:t>j</a:t>
            </a:r>
            <a:r>
              <a:rPr lang="en-US" sz="2000" dirty="0"/>
              <a:t> .</a:t>
            </a:r>
          </a:p>
          <a:p>
            <a:pPr marL="800100" lvl="1" indent="-342900" algn="just">
              <a:buFont typeface="Monotype Sorts" charset="2"/>
              <a:buAutoNum type="arabicPeriod"/>
            </a:pPr>
            <a:r>
              <a:rPr lang="en-US" sz="2000" dirty="0"/>
              <a:t>The transaction (if any) that performs the final </a:t>
            </a:r>
            <a:r>
              <a:rPr lang="en-US" sz="2000" b="1" dirty="0"/>
              <a:t>write</a:t>
            </a:r>
            <a:r>
              <a:rPr lang="en-US" sz="2000" dirty="0"/>
              <a:t>(</a:t>
            </a:r>
            <a:r>
              <a:rPr lang="en-US" sz="2000" i="1" dirty="0"/>
              <a:t>Q</a:t>
            </a:r>
            <a:r>
              <a:rPr lang="en-US" sz="2000" dirty="0"/>
              <a:t>) operation in schedule </a:t>
            </a:r>
            <a:r>
              <a:rPr lang="en-US" sz="2000" i="1" dirty="0"/>
              <a:t>S </a:t>
            </a:r>
            <a:r>
              <a:rPr lang="en-US" sz="2000" dirty="0"/>
              <a:t>must also perform the final</a:t>
            </a:r>
            <a:r>
              <a:rPr lang="en-US" sz="2000" i="1" dirty="0"/>
              <a:t> </a:t>
            </a:r>
            <a:r>
              <a:rPr lang="en-US" sz="2000" b="1" dirty="0"/>
              <a:t>write</a:t>
            </a:r>
            <a:r>
              <a:rPr lang="en-US" sz="2000" dirty="0"/>
              <a:t>(</a:t>
            </a:r>
            <a:r>
              <a:rPr lang="en-US" sz="2000" i="1" dirty="0"/>
              <a:t>Q</a:t>
            </a:r>
            <a:r>
              <a:rPr lang="en-US" sz="2000" dirty="0"/>
              <a:t>) operation in schedule </a:t>
            </a:r>
            <a:r>
              <a:rPr lang="en-US" sz="2000" i="1" dirty="0"/>
              <a:t>S’.</a:t>
            </a:r>
            <a:endParaRPr lang="en-US" sz="2000" dirty="0"/>
          </a:p>
          <a:p>
            <a:pPr algn="just">
              <a:buFont typeface="Wingdings" pitchFamily="2" charset="2"/>
              <a:buChar char="Ø"/>
            </a:pPr>
            <a:r>
              <a:rPr lang="en-US" sz="2000" dirty="0"/>
              <a:t>As can be seen, view equivalence is also based purely on </a:t>
            </a:r>
            <a:r>
              <a:rPr lang="en-US" sz="2000" b="1" dirty="0"/>
              <a:t>reads </a:t>
            </a:r>
            <a:r>
              <a:rPr lang="en-US" sz="2000" dirty="0"/>
              <a:t>and </a:t>
            </a:r>
            <a:r>
              <a:rPr lang="en-US" sz="2000" b="1" dirty="0"/>
              <a:t>writes</a:t>
            </a:r>
            <a:r>
              <a:rPr lang="en-US" sz="2000" dirty="0"/>
              <a:t> alone.</a:t>
            </a: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0" y="1447800"/>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228600" y="1447800"/>
            <a:ext cx="8763000" cy="554037"/>
          </a:xfrm>
          <a:prstGeom prst="rect">
            <a:avLst/>
          </a:prstGeom>
          <a:noFill/>
          <a:ln w="9525" algn="ctr">
            <a:noFill/>
            <a:round/>
            <a:headEnd/>
            <a:tailEnd/>
          </a:ln>
        </p:spPr>
        <p:txBody>
          <a:bodyPr/>
          <a:lstStyle/>
          <a:p>
            <a:pPr algn="just"/>
            <a:r>
              <a:rPr lang="en-US" sz="2800" b="1" dirty="0">
                <a:solidFill>
                  <a:schemeClr val="bg1"/>
                </a:solidFill>
                <a:latin typeface="+mj-lt"/>
              </a:rPr>
              <a:t>View 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228600" y="3962400"/>
            <a:ext cx="8686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000" dirty="0"/>
              <a:t>Without read , if read perform is ‘Blind Write’</a:t>
            </a:r>
          </a:p>
          <a:p>
            <a:pPr algn="just">
              <a:buFont typeface="Wingdings" pitchFamily="2" charset="2"/>
              <a:buChar char="Ø"/>
            </a:pPr>
            <a:r>
              <a:rPr lang="en-US" sz="2000" dirty="0"/>
              <a:t>If there is no blind writes and if schedules is not CS than schedule is not serializable</a:t>
            </a:r>
          </a:p>
          <a:p>
            <a:pPr algn="just">
              <a:buFont typeface="Wingdings" pitchFamily="2" charset="2"/>
              <a:buChar char="Ø"/>
            </a:pPr>
            <a:r>
              <a:rPr lang="en-US" sz="2000" dirty="0"/>
              <a:t>If there is blind writes and if schedules is not CS than check for view serializable (VS).</a:t>
            </a:r>
          </a:p>
          <a:p>
            <a:pPr algn="just">
              <a:buFont typeface="Wingdings" pitchFamily="2" charset="2"/>
              <a:buChar char="Ø"/>
            </a:pPr>
            <a:r>
              <a:rPr lang="en-US" sz="2000" dirty="0"/>
              <a:t>Every CS is VS but vise versa is not true.</a:t>
            </a:r>
          </a:p>
          <a:p>
            <a:pPr algn="just">
              <a:buFont typeface="Wingdings" pitchFamily="2" charset="2"/>
              <a:buChar char="Ø"/>
            </a:pPr>
            <a:r>
              <a:rPr lang="en-US" sz="2000" dirty="0"/>
              <a:t>In view we have to check the sequence of only read.</a:t>
            </a: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8"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l="677" t="21687" r="1129" b="22891"/>
          <a:stretch>
            <a:fillRect/>
          </a:stretch>
        </p:blipFill>
        <p:spPr bwMode="auto">
          <a:xfrm>
            <a:off x="2667000" y="2133600"/>
            <a:ext cx="4038600" cy="1709737"/>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13"/>
          <p:cNvSpPr>
            <a:spLocks noChangeArrowheads="1"/>
          </p:cNvSpPr>
          <p:nvPr>
            <p:custDataLst>
              <p:tags r:id="rId7"/>
            </p:custDataLst>
          </p:nvPr>
        </p:nvSpPr>
        <p:spPr bwMode="auto">
          <a:xfrm>
            <a:off x="803275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a:t>
            </a:r>
            <a:r>
              <a:rPr lang="en-IN" altLang="en-US" sz="800" dirty="0" err="1">
                <a:latin typeface="Calibri" pitchFamily="34" charset="0"/>
              </a:rPr>
              <a:t>Korth</a:t>
            </a:r>
            <a:endParaRPr lang="en-US" altLang="en-US" sz="800" dirty="0">
              <a:latin typeface="Calibri" pitchFamily="34" charset="0"/>
            </a:endParaRPr>
          </a:p>
        </p:txBody>
      </p:sp>
    </p:spTree>
  </p:cSld>
  <p:clrMapOvr>
    <a:masterClrMapping/>
  </p:clrMapOvr>
  <p:transition advTm="81566"/>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0" y="1447800"/>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228600" y="1447800"/>
            <a:ext cx="8763000" cy="554037"/>
          </a:xfrm>
          <a:prstGeom prst="rect">
            <a:avLst/>
          </a:prstGeom>
          <a:noFill/>
          <a:ln w="9525" algn="ctr">
            <a:noFill/>
            <a:round/>
            <a:headEnd/>
            <a:tailEnd/>
          </a:ln>
        </p:spPr>
        <p:txBody>
          <a:bodyPr/>
          <a:lstStyle/>
          <a:p>
            <a:pPr algn="just"/>
            <a:r>
              <a:rPr lang="en-US" sz="2800" b="1" dirty="0">
                <a:solidFill>
                  <a:schemeClr val="bg1"/>
                </a:solidFill>
                <a:latin typeface="+mj-lt"/>
              </a:rPr>
              <a:t>View 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228600" y="2133600"/>
            <a:ext cx="8686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tabLst>
                <a:tab pos="1890713" algn="l"/>
                <a:tab pos="2338388" algn="l"/>
                <a:tab pos="2914650" algn="l"/>
                <a:tab pos="3203575" algn="l"/>
                <a:tab pos="3881438" algn="l"/>
                <a:tab pos="4286250" algn="l"/>
              </a:tabLst>
            </a:pPr>
            <a:r>
              <a:rPr lang="en-US" sz="2200" dirty="0">
                <a:latin typeface="+mj-lt"/>
              </a:rPr>
              <a:t>A schedule </a:t>
            </a:r>
            <a:r>
              <a:rPr lang="en-US" sz="2200" i="1" dirty="0">
                <a:latin typeface="+mj-lt"/>
              </a:rPr>
              <a:t>S</a:t>
            </a:r>
            <a:r>
              <a:rPr lang="en-US" sz="2200" dirty="0">
                <a:latin typeface="+mj-lt"/>
              </a:rPr>
              <a:t> is </a:t>
            </a:r>
            <a:r>
              <a:rPr lang="en-US" sz="2200" b="1" dirty="0">
                <a:solidFill>
                  <a:schemeClr val="accent1"/>
                </a:solidFill>
                <a:latin typeface="+mj-lt"/>
              </a:rPr>
              <a:t>view serializable</a:t>
            </a:r>
            <a:r>
              <a:rPr lang="en-US" sz="2200" i="1" dirty="0">
                <a:solidFill>
                  <a:schemeClr val="accent1"/>
                </a:solidFill>
                <a:latin typeface="+mj-lt"/>
              </a:rPr>
              <a:t> </a:t>
            </a:r>
            <a:r>
              <a:rPr lang="en-US" sz="2200" dirty="0">
                <a:latin typeface="+mj-lt"/>
              </a:rPr>
              <a:t>if it is view equivalent to a serial schedule.</a:t>
            </a:r>
          </a:p>
          <a:p>
            <a:pPr algn="just">
              <a:buFont typeface="Wingdings" pitchFamily="2" charset="2"/>
              <a:buChar char="Ø"/>
              <a:tabLst>
                <a:tab pos="1890713" algn="l"/>
                <a:tab pos="2338388" algn="l"/>
                <a:tab pos="2914650" algn="l"/>
                <a:tab pos="3203575" algn="l"/>
                <a:tab pos="3881438" algn="l"/>
                <a:tab pos="4286250" algn="l"/>
              </a:tabLst>
            </a:pPr>
            <a:r>
              <a:rPr lang="en-US" sz="2200" dirty="0">
                <a:latin typeface="+mj-lt"/>
              </a:rPr>
              <a:t>Every conflict serializable schedule is also view serializable.</a:t>
            </a:r>
          </a:p>
          <a:p>
            <a:pPr>
              <a:buFont typeface="Wingdings" pitchFamily="2" charset="2"/>
              <a:buChar char="Ø"/>
              <a:tabLst>
                <a:tab pos="1890713" algn="l"/>
                <a:tab pos="2338388" algn="l"/>
                <a:tab pos="2914650" algn="l"/>
                <a:tab pos="3203575" algn="l"/>
                <a:tab pos="3881438" algn="l"/>
                <a:tab pos="4286250" algn="l"/>
              </a:tabLst>
            </a:pPr>
            <a:r>
              <a:rPr lang="en-US" sz="2200" dirty="0">
                <a:latin typeface="+mj-lt"/>
              </a:rPr>
              <a:t> Below is a schedule which is view-serializable but </a:t>
            </a:r>
            <a:r>
              <a:rPr lang="en-US" sz="2200" i="1" dirty="0">
                <a:latin typeface="+mj-lt"/>
              </a:rPr>
              <a:t>not </a:t>
            </a:r>
            <a:r>
              <a:rPr lang="en-US" sz="2200" dirty="0">
                <a:latin typeface="+mj-lt"/>
              </a:rPr>
              <a:t>conflict serializable.</a:t>
            </a:r>
            <a:br>
              <a:rPr lang="en-US" sz="2200" dirty="0">
                <a:latin typeface="+mj-lt"/>
              </a:rPr>
            </a:br>
            <a:endParaRPr lang="en-US" sz="2200" dirty="0">
              <a:latin typeface="+mj-lt"/>
            </a:endParaRPr>
          </a:p>
          <a:p>
            <a:pPr algn="just">
              <a:buNone/>
              <a:tabLst>
                <a:tab pos="1890713" algn="l"/>
                <a:tab pos="2338388" algn="l"/>
                <a:tab pos="2914650" algn="l"/>
                <a:tab pos="3203575" algn="l"/>
                <a:tab pos="3881438" algn="l"/>
                <a:tab pos="4286250" algn="l"/>
              </a:tabLst>
            </a:pPr>
            <a:r>
              <a:rPr lang="en-US" sz="2200" dirty="0">
                <a:latin typeface="+mj-lt"/>
              </a:rPr>
              <a:t>		</a:t>
            </a:r>
          </a:p>
          <a:p>
            <a:pPr algn="just">
              <a:buFont typeface="Wingdings" pitchFamily="2" charset="2"/>
              <a:buChar char="Ø"/>
              <a:tabLst>
                <a:tab pos="1890713" algn="l"/>
                <a:tab pos="2338388" algn="l"/>
                <a:tab pos="2914650" algn="l"/>
                <a:tab pos="3203575" algn="l"/>
                <a:tab pos="3881438" algn="l"/>
                <a:tab pos="4286250" algn="l"/>
              </a:tabLst>
            </a:pPr>
            <a:endParaRPr lang="en-US" sz="2200" dirty="0">
              <a:latin typeface="+mj-lt"/>
            </a:endParaRPr>
          </a:p>
          <a:p>
            <a:pPr algn="just">
              <a:buFont typeface="Wingdings" pitchFamily="2" charset="2"/>
              <a:buChar char="Ø"/>
              <a:tabLst>
                <a:tab pos="1890713" algn="l"/>
                <a:tab pos="2338388" algn="l"/>
                <a:tab pos="2914650" algn="l"/>
                <a:tab pos="3203575" algn="l"/>
                <a:tab pos="3881438" algn="l"/>
                <a:tab pos="4286250" algn="l"/>
              </a:tabLst>
            </a:pPr>
            <a:endParaRPr lang="en-US" sz="2200" dirty="0">
              <a:latin typeface="+mj-lt"/>
            </a:endParaRPr>
          </a:p>
          <a:p>
            <a:pPr algn="just">
              <a:buFont typeface="Wingdings" pitchFamily="2" charset="2"/>
              <a:buChar char="Ø"/>
              <a:tabLst>
                <a:tab pos="1890713" algn="l"/>
                <a:tab pos="2338388" algn="l"/>
                <a:tab pos="2914650" algn="l"/>
                <a:tab pos="3203575" algn="l"/>
                <a:tab pos="3881438" algn="l"/>
                <a:tab pos="4286250" algn="l"/>
              </a:tabLst>
            </a:pPr>
            <a:endParaRPr lang="en-US" sz="2200" dirty="0">
              <a:latin typeface="+mj-lt"/>
            </a:endParaRPr>
          </a:p>
          <a:p>
            <a:pPr algn="just">
              <a:buFont typeface="Wingdings" pitchFamily="2" charset="2"/>
              <a:buChar char="Ø"/>
              <a:tabLst>
                <a:tab pos="1890713" algn="l"/>
                <a:tab pos="2338388" algn="l"/>
                <a:tab pos="2914650" algn="l"/>
                <a:tab pos="3203575" algn="l"/>
                <a:tab pos="3881438" algn="l"/>
                <a:tab pos="4286250" algn="l"/>
              </a:tabLst>
            </a:pPr>
            <a:r>
              <a:rPr lang="en-US" sz="2200" dirty="0">
                <a:latin typeface="+mj-lt"/>
              </a:rPr>
              <a:t>Every view serializable schedule that is not conflict serializable has </a:t>
            </a:r>
            <a:r>
              <a:rPr lang="en-US" sz="2200" b="1" dirty="0">
                <a:solidFill>
                  <a:schemeClr val="tx2"/>
                </a:solidFill>
                <a:latin typeface="+mj-lt"/>
              </a:rPr>
              <a:t>blind writes.</a:t>
            </a:r>
          </a:p>
          <a:p>
            <a:pPr algn="just">
              <a:buFont typeface="Wingdings" pitchFamily="2" charset="2"/>
              <a:buChar char="Ø"/>
            </a:pPr>
            <a:endParaRPr lang="en-US" sz="2200" dirty="0">
              <a:latin typeface="+mj-lt"/>
            </a:endParaRP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9"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l="677" t="21687" r="1129" b="22891"/>
          <a:stretch>
            <a:fillRect/>
          </a:stretch>
        </p:blipFill>
        <p:spPr bwMode="auto">
          <a:xfrm>
            <a:off x="2667000" y="4114800"/>
            <a:ext cx="4038600" cy="1709737"/>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13"/>
          <p:cNvSpPr>
            <a:spLocks noChangeArrowheads="1"/>
          </p:cNvSpPr>
          <p:nvPr>
            <p:custDataLst>
              <p:tags r:id="rId7"/>
            </p:custDataLst>
          </p:nvPr>
        </p:nvSpPr>
        <p:spPr bwMode="auto">
          <a:xfrm>
            <a:off x="803275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a:t>
            </a:r>
            <a:r>
              <a:rPr lang="en-IN" altLang="en-US" sz="800" dirty="0" err="1">
                <a:latin typeface="Calibri" pitchFamily="34" charset="0"/>
              </a:rPr>
              <a:t>Korth</a:t>
            </a:r>
            <a:endParaRPr lang="en-US" altLang="en-US" sz="800" dirty="0">
              <a:latin typeface="Calibri" pitchFamily="34" charset="0"/>
            </a:endParaRPr>
          </a:p>
        </p:txBody>
      </p:sp>
    </p:spTree>
  </p:cSld>
  <p:clrMapOvr>
    <a:masterClrMapping/>
  </p:clrMapOvr>
  <p:transition advTm="81566"/>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0" y="1447800"/>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381000" y="1447800"/>
            <a:ext cx="8763000" cy="554037"/>
          </a:xfrm>
          <a:prstGeom prst="rect">
            <a:avLst/>
          </a:prstGeom>
          <a:noFill/>
          <a:ln w="9525" algn="ctr">
            <a:noFill/>
            <a:round/>
            <a:headEnd/>
            <a:tailEnd/>
          </a:ln>
        </p:spPr>
        <p:txBody>
          <a:bodyPr/>
          <a:lstStyle/>
          <a:p>
            <a:pPr algn="just"/>
            <a:r>
              <a:rPr lang="en-US" sz="2800" b="1" dirty="0">
                <a:solidFill>
                  <a:schemeClr val="bg1"/>
                </a:solidFill>
                <a:latin typeface="+mj-lt"/>
              </a:rPr>
              <a:t>Test for View Serializability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228600" y="2133600"/>
            <a:ext cx="8686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200" dirty="0">
                <a:latin typeface="+mj-lt"/>
              </a:rPr>
              <a:t>The precedence graph test for conflict Serializability cannot be used directly to test for view Serializability.</a:t>
            </a:r>
          </a:p>
          <a:p>
            <a:pPr lvl="1" algn="just"/>
            <a:r>
              <a:rPr lang="en-US" sz="2200" dirty="0">
                <a:latin typeface="+mj-lt"/>
              </a:rPr>
              <a:t>Extension to test for view Serializability has cost exponential in the size of the precedence graph.</a:t>
            </a:r>
          </a:p>
          <a:p>
            <a:pPr algn="just">
              <a:buFont typeface="Wingdings" pitchFamily="2" charset="2"/>
              <a:buChar char="Ø"/>
            </a:pPr>
            <a:r>
              <a:rPr lang="en-US" sz="2200" dirty="0">
                <a:latin typeface="+mj-lt"/>
              </a:rPr>
              <a:t>The problem of checking if a schedule is view serializable falls in the class of </a:t>
            </a:r>
            <a:r>
              <a:rPr lang="en-US" sz="2200" i="1" dirty="0">
                <a:latin typeface="+mj-lt"/>
              </a:rPr>
              <a:t>NP</a:t>
            </a:r>
            <a:r>
              <a:rPr lang="en-US" sz="2200" dirty="0">
                <a:latin typeface="+mj-lt"/>
              </a:rPr>
              <a:t>-complete problems. </a:t>
            </a:r>
          </a:p>
          <a:p>
            <a:pPr lvl="1" algn="just"/>
            <a:r>
              <a:rPr lang="en-US" sz="2200" dirty="0">
                <a:latin typeface="+mj-lt"/>
              </a:rPr>
              <a:t> Thus existence of an efficient algorithm is </a:t>
            </a:r>
            <a:r>
              <a:rPr lang="en-US" sz="2200" i="1" dirty="0">
                <a:latin typeface="+mj-lt"/>
              </a:rPr>
              <a:t>extremely</a:t>
            </a:r>
            <a:r>
              <a:rPr lang="en-US" sz="2200" dirty="0">
                <a:latin typeface="+mj-lt"/>
              </a:rPr>
              <a:t> unlikely.</a:t>
            </a:r>
          </a:p>
          <a:p>
            <a:pPr marL="137160" indent="0" algn="just">
              <a:buNone/>
            </a:pPr>
            <a:endParaRPr lang="en-US" sz="2200" dirty="0">
              <a:latin typeface="+mj-lt"/>
            </a:endParaRP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32" y="1643063"/>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Recoverable Schedules</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0" y="2286000"/>
            <a:ext cx="9144000"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50000"/>
              </a:spcBef>
              <a:buFont typeface="Wingdings" pitchFamily="2" charset="2"/>
              <a:buChar char="Ø"/>
            </a:pPr>
            <a:r>
              <a:rPr lang="en-US" sz="2000" dirty="0"/>
              <a:t>Need to address the effect of transaction failures on concurrently </a:t>
            </a:r>
            <a:br>
              <a:rPr lang="en-US" sz="2000" dirty="0"/>
            </a:br>
            <a:r>
              <a:rPr lang="en-US" sz="2000" dirty="0"/>
              <a:t>running transactions.</a:t>
            </a:r>
          </a:p>
          <a:p>
            <a:pPr algn="just">
              <a:buFont typeface="Wingdings" pitchFamily="2" charset="2"/>
              <a:buChar char="Ø"/>
              <a:tabLst>
                <a:tab pos="2395538" algn="l"/>
                <a:tab pos="2857500" algn="l"/>
                <a:tab pos="3549650" algn="l"/>
                <a:tab pos="3997325" algn="l"/>
              </a:tabLst>
            </a:pPr>
            <a:r>
              <a:rPr lang="en-US" sz="2000" b="1" dirty="0">
                <a:solidFill>
                  <a:schemeClr val="accent1"/>
                </a:solidFill>
              </a:rPr>
              <a:t>Recoverable</a:t>
            </a:r>
            <a:r>
              <a:rPr lang="en-US" sz="2000" b="1" i="1" dirty="0">
                <a:solidFill>
                  <a:schemeClr val="accent1"/>
                </a:solidFill>
              </a:rPr>
              <a:t> </a:t>
            </a:r>
            <a:r>
              <a:rPr lang="en-US" sz="2000" b="1" dirty="0">
                <a:solidFill>
                  <a:schemeClr val="accent1"/>
                </a:solidFill>
              </a:rPr>
              <a:t>schedule</a:t>
            </a:r>
            <a:r>
              <a:rPr lang="en-US" sz="2000" dirty="0">
                <a:solidFill>
                  <a:schemeClr val="accent1"/>
                </a:solidFill>
              </a:rPr>
              <a:t> </a:t>
            </a:r>
            <a:r>
              <a:rPr lang="en-US" sz="2000" dirty="0"/>
              <a:t>— if a transaction </a:t>
            </a:r>
            <a:r>
              <a:rPr lang="en-US" sz="2000" i="1" dirty="0" err="1"/>
              <a:t>T</a:t>
            </a:r>
            <a:r>
              <a:rPr lang="en-US" sz="2000" i="1" baseline="-25000" dirty="0" err="1"/>
              <a:t>j</a:t>
            </a:r>
            <a:r>
              <a:rPr lang="en-US" sz="2000" dirty="0"/>
              <a:t> reads a data item previously written by a transaction </a:t>
            </a:r>
            <a:r>
              <a:rPr lang="en-US" sz="2000" i="1" dirty="0"/>
              <a:t>T</a:t>
            </a:r>
            <a:r>
              <a:rPr lang="en-US" sz="2000" i="1" baseline="-25000" dirty="0"/>
              <a:t>i </a:t>
            </a:r>
            <a:r>
              <a:rPr lang="en-US" sz="2000" dirty="0"/>
              <a:t>, then the commit operation of </a:t>
            </a:r>
            <a:r>
              <a:rPr lang="en-US" sz="2000" i="1" dirty="0"/>
              <a:t>T</a:t>
            </a:r>
            <a:r>
              <a:rPr lang="en-US" sz="2000" i="1" baseline="-25000" dirty="0"/>
              <a:t>i</a:t>
            </a:r>
            <a:r>
              <a:rPr lang="en-US" sz="2000" i="1" dirty="0"/>
              <a:t> </a:t>
            </a:r>
            <a:r>
              <a:rPr lang="en-US" sz="2000" dirty="0"/>
              <a:t> appears before the commit operation of </a:t>
            </a:r>
            <a:r>
              <a:rPr lang="en-US" sz="2000" i="1" dirty="0" err="1"/>
              <a:t>T</a:t>
            </a:r>
            <a:r>
              <a:rPr lang="en-US" sz="2000" i="1" baseline="-25000" dirty="0" err="1"/>
              <a:t>j</a:t>
            </a:r>
            <a:r>
              <a:rPr lang="en-US" sz="2000" i="1" dirty="0"/>
              <a:t>.</a:t>
            </a:r>
            <a:endParaRPr lang="en-US" sz="2000" dirty="0"/>
          </a:p>
          <a:p>
            <a:pPr algn="just">
              <a:buFont typeface="Wingdings" pitchFamily="2" charset="2"/>
              <a:buChar char="Ø"/>
              <a:tabLst>
                <a:tab pos="2395538" algn="l"/>
                <a:tab pos="2857500" algn="l"/>
                <a:tab pos="3549650" algn="l"/>
                <a:tab pos="3997325" algn="l"/>
              </a:tabLst>
            </a:pPr>
            <a:r>
              <a:rPr lang="en-US" sz="2000" dirty="0"/>
              <a:t>The following schedule (Schedule 11) is not recoverable if </a:t>
            </a:r>
            <a:r>
              <a:rPr lang="en-US" sz="2000" i="1" dirty="0"/>
              <a:t>T</a:t>
            </a:r>
            <a:r>
              <a:rPr lang="en-US" sz="2000" i="1" baseline="-25000" dirty="0"/>
              <a:t>9</a:t>
            </a:r>
            <a:r>
              <a:rPr lang="en-US" sz="2000" i="1" dirty="0"/>
              <a:t> </a:t>
            </a:r>
            <a:r>
              <a:rPr lang="en-US" sz="2000" dirty="0"/>
              <a:t>commits immediately after the read.</a:t>
            </a:r>
          </a:p>
          <a:p>
            <a:pPr algn="just">
              <a:buFont typeface="Wingdings" pitchFamily="2" charset="2"/>
              <a:buChar char="Ø"/>
              <a:tabLst>
                <a:tab pos="2395538" algn="l"/>
                <a:tab pos="2857500" algn="l"/>
                <a:tab pos="3549650" algn="l"/>
                <a:tab pos="3997325" algn="l"/>
              </a:tabLst>
            </a:pPr>
            <a:r>
              <a:rPr lang="en-US" sz="2000" dirty="0"/>
              <a:t>If </a:t>
            </a:r>
            <a:r>
              <a:rPr lang="en-US" sz="2000" i="1" dirty="0"/>
              <a:t>T</a:t>
            </a:r>
            <a:r>
              <a:rPr lang="en-US" sz="2000" baseline="-25000" dirty="0"/>
              <a:t>8</a:t>
            </a:r>
            <a:r>
              <a:rPr lang="en-US" sz="2000" dirty="0"/>
              <a:t> should abort, </a:t>
            </a:r>
            <a:r>
              <a:rPr lang="en-US" sz="2000" i="1" dirty="0"/>
              <a:t>T</a:t>
            </a:r>
            <a:r>
              <a:rPr lang="en-US" sz="2000" baseline="-25000" dirty="0"/>
              <a:t>9</a:t>
            </a:r>
            <a:r>
              <a:rPr lang="en-US" sz="2000" dirty="0"/>
              <a:t> would have read (and possibly shown to the user) an inconsistent database state.  Hence, database must ensure that schedules are recoverable.</a:t>
            </a:r>
          </a:p>
          <a:p>
            <a:pPr algn="just">
              <a:spcBef>
                <a:spcPct val="50000"/>
              </a:spcBef>
              <a:buFont typeface="Wingdings" pitchFamily="2" charset="2"/>
              <a:buChar char="Ø"/>
            </a:pPr>
            <a:endParaRPr lang="en-US" sz="2000" dirty="0"/>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10" name="Picture 8"/>
          <p:cNvPicPr>
            <a:picLocks noChangeAspect="1" noChangeArrowheads="1"/>
          </p:cNvPicPr>
          <p:nvPr/>
        </p:nvPicPr>
        <p:blipFill>
          <a:blip r:embed="rId11" cstate="print">
            <a:extLst>
              <a:ext uri="{28A0092B-C50C-407E-A947-70E740481C1C}">
                <a14:useLocalDpi xmlns:a14="http://schemas.microsoft.com/office/drawing/2010/main" val="0"/>
              </a:ext>
            </a:extLst>
          </a:blip>
          <a:srcRect l="462" t="5855" r="1155" b="6161"/>
          <a:stretch>
            <a:fillRect/>
          </a:stretch>
        </p:blipFill>
        <p:spPr bwMode="auto">
          <a:xfrm>
            <a:off x="3581400" y="5334000"/>
            <a:ext cx="2379662" cy="1290637"/>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3"/>
          <p:cNvSpPr>
            <a:spLocks noChangeArrowheads="1"/>
          </p:cNvSpPr>
          <p:nvPr>
            <p:custDataLst>
              <p:tags r:id="rId7"/>
            </p:custDataLst>
          </p:nvPr>
        </p:nvSpPr>
        <p:spPr bwMode="auto">
          <a:xfrm>
            <a:off x="803275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a:t>
            </a:r>
            <a:r>
              <a:rPr lang="en-IN" altLang="en-US" sz="800" dirty="0" err="1">
                <a:latin typeface="Calibri" pitchFamily="34" charset="0"/>
              </a:rPr>
              <a:t>Korth</a:t>
            </a:r>
            <a:endParaRPr lang="en-US" altLang="en-US" sz="800" dirty="0">
              <a:latin typeface="Calibri" pitchFamily="34" charset="0"/>
            </a:endParaRPr>
          </a:p>
        </p:txBody>
      </p:sp>
    </p:spTree>
  </p:cSld>
  <p:clrMapOvr>
    <a:masterClrMapping/>
  </p:clrMapOvr>
  <p:transition advTm="81566"/>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32" y="1643063"/>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Cascading Rollbacks</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0" y="2286000"/>
            <a:ext cx="9144000"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tabLst>
                <a:tab pos="1658938" algn="l"/>
                <a:tab pos="2120900" algn="l"/>
                <a:tab pos="2684463" algn="l"/>
                <a:tab pos="3030538" algn="l"/>
                <a:tab pos="3767138" algn="l"/>
                <a:tab pos="4056063" algn="l"/>
              </a:tabLst>
            </a:pPr>
            <a:r>
              <a:rPr lang="en-US" sz="2200" b="1" dirty="0">
                <a:solidFill>
                  <a:schemeClr val="tx2"/>
                </a:solidFill>
              </a:rPr>
              <a:t>Cascading rollback</a:t>
            </a:r>
            <a:r>
              <a:rPr lang="en-US" sz="2200" dirty="0"/>
              <a:t> – a single transaction failure leads to a series of transaction rollbacks.  Consider the following schedule where none of the transactions has yet committed (so the schedule is recoverable).</a:t>
            </a:r>
            <a:br>
              <a:rPr lang="en-US" sz="2200" dirty="0"/>
            </a:br>
            <a:r>
              <a:rPr lang="en-US" sz="2200" dirty="0"/>
              <a:t>If </a:t>
            </a:r>
            <a:r>
              <a:rPr lang="en-US" sz="2200" i="1" dirty="0"/>
              <a:t>T</a:t>
            </a:r>
            <a:r>
              <a:rPr lang="en-US" sz="2200" baseline="-25000" dirty="0"/>
              <a:t>10</a:t>
            </a:r>
            <a:r>
              <a:rPr lang="en-US" sz="2200" dirty="0"/>
              <a:t> fails, </a:t>
            </a:r>
            <a:r>
              <a:rPr lang="en-US" sz="2200" i="1" dirty="0"/>
              <a:t>T</a:t>
            </a:r>
            <a:r>
              <a:rPr lang="en-US" sz="2200" baseline="-25000" dirty="0"/>
              <a:t>11</a:t>
            </a:r>
            <a:r>
              <a:rPr lang="en-US" sz="2200" dirty="0"/>
              <a:t> and </a:t>
            </a:r>
            <a:r>
              <a:rPr lang="en-US" sz="2200" i="1" dirty="0"/>
              <a:t>T</a:t>
            </a:r>
            <a:r>
              <a:rPr lang="en-US" sz="2200" baseline="-25000" dirty="0"/>
              <a:t>12</a:t>
            </a:r>
            <a:r>
              <a:rPr lang="en-US" sz="2200" dirty="0"/>
              <a:t> must also be rolled back.</a:t>
            </a:r>
          </a:p>
          <a:p>
            <a:pPr algn="just">
              <a:buFont typeface="Wingdings" pitchFamily="2" charset="2"/>
              <a:buChar char="Ø"/>
              <a:tabLst>
                <a:tab pos="1658938" algn="l"/>
                <a:tab pos="2120900" algn="l"/>
                <a:tab pos="2684463" algn="l"/>
                <a:tab pos="3030538" algn="l"/>
                <a:tab pos="3767138" algn="l"/>
                <a:tab pos="4056063" algn="l"/>
              </a:tabLst>
            </a:pPr>
            <a:r>
              <a:rPr lang="en-US" sz="2200" dirty="0"/>
              <a:t>Can lead to the undoing of a significant amount of work.</a:t>
            </a: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11" name="Picture 8"/>
          <p:cNvPicPr>
            <a:picLocks noChangeAspect="1" noChangeArrowheads="1"/>
          </p:cNvPicPr>
          <p:nvPr/>
        </p:nvPicPr>
        <p:blipFill>
          <a:blip r:embed="rId11" cstate="print">
            <a:extLst>
              <a:ext uri="{28A0092B-C50C-407E-A947-70E740481C1C}">
                <a14:useLocalDpi xmlns:a14="http://schemas.microsoft.com/office/drawing/2010/main" val="0"/>
              </a:ext>
            </a:extLst>
          </a:blip>
          <a:srcRect l="450" t="9593" r="674" b="9593"/>
          <a:stretch>
            <a:fillRect/>
          </a:stretch>
        </p:blipFill>
        <p:spPr bwMode="auto">
          <a:xfrm>
            <a:off x="2438400" y="4191000"/>
            <a:ext cx="3711575" cy="2276475"/>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13"/>
          <p:cNvSpPr>
            <a:spLocks noChangeArrowheads="1"/>
          </p:cNvSpPr>
          <p:nvPr>
            <p:custDataLst>
              <p:tags r:id="rId7"/>
            </p:custDataLst>
          </p:nvPr>
        </p:nvSpPr>
        <p:spPr bwMode="auto">
          <a:xfrm>
            <a:off x="8032750" y="6618287"/>
            <a:ext cx="1111250" cy="239713"/>
          </a:xfrm>
          <a:prstGeom prst="rect">
            <a:avLst/>
          </a:prstGeom>
          <a:noFill/>
          <a:ln w="9525" algn="ctr">
            <a:noFill/>
            <a:round/>
            <a:headEnd/>
            <a:tailEnd/>
          </a:ln>
        </p:spPr>
        <p:txBody>
          <a:bodyPr wrap="none"/>
          <a:lstStyle/>
          <a:p>
            <a:r>
              <a:rPr lang="en-IN" altLang="en-US" sz="800" dirty="0">
                <a:latin typeface="Calibri" pitchFamily="34" charset="0"/>
              </a:rPr>
              <a:t>Image source : </a:t>
            </a:r>
            <a:r>
              <a:rPr lang="en-IN" altLang="en-US" sz="800" dirty="0" err="1">
                <a:latin typeface="Calibri" pitchFamily="34" charset="0"/>
              </a:rPr>
              <a:t>Korth</a:t>
            </a:r>
            <a:endParaRPr lang="en-US" altLang="en-US" sz="800" dirty="0">
              <a:latin typeface="Calibri" pitchFamily="34" charset="0"/>
            </a:endParaRPr>
          </a:p>
        </p:txBody>
      </p:sp>
    </p:spTree>
  </p:cSld>
  <p:clrMapOvr>
    <a:masterClrMapping/>
  </p:clrMapOvr>
  <p:transition advTm="81566"/>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32" y="1643063"/>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Cascadeless Schedules</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0" y="2286000"/>
            <a:ext cx="9144000"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400" b="1" dirty="0"/>
              <a:t> </a:t>
            </a:r>
            <a:r>
              <a:rPr lang="en-US" sz="2400" b="1" dirty="0">
                <a:solidFill>
                  <a:schemeClr val="accent1"/>
                </a:solidFill>
              </a:rPr>
              <a:t>Cascadeless</a:t>
            </a:r>
            <a:r>
              <a:rPr lang="en-US" sz="2400" b="1" i="1" dirty="0">
                <a:solidFill>
                  <a:schemeClr val="accent1"/>
                </a:solidFill>
              </a:rPr>
              <a:t> </a:t>
            </a:r>
            <a:r>
              <a:rPr lang="en-US" sz="2400" b="1" dirty="0">
                <a:solidFill>
                  <a:schemeClr val="accent1"/>
                </a:solidFill>
              </a:rPr>
              <a:t>schedules</a:t>
            </a:r>
            <a:r>
              <a:rPr lang="en-US" sz="2400" dirty="0">
                <a:solidFill>
                  <a:schemeClr val="accent1"/>
                </a:solidFill>
              </a:rPr>
              <a:t> </a:t>
            </a:r>
            <a:r>
              <a:rPr lang="en-US" sz="2400" dirty="0"/>
              <a:t>— cascading rollbacks cannot occur; for each pair of transactions </a:t>
            </a:r>
            <a:r>
              <a:rPr lang="en-US" sz="2400" i="1" dirty="0"/>
              <a:t>T</a:t>
            </a:r>
            <a:r>
              <a:rPr lang="en-US" sz="2400" i="1" baseline="-25000" dirty="0"/>
              <a:t>i</a:t>
            </a:r>
            <a:r>
              <a:rPr lang="en-US" sz="2400" i="1" dirty="0"/>
              <a:t> </a:t>
            </a:r>
            <a:r>
              <a:rPr lang="en-US" sz="2400" dirty="0"/>
              <a:t>and </a:t>
            </a:r>
            <a:r>
              <a:rPr lang="en-US" sz="2400" i="1" dirty="0" err="1"/>
              <a:t>T</a:t>
            </a:r>
            <a:r>
              <a:rPr lang="en-US" sz="2400" i="1" baseline="-25000" dirty="0" err="1"/>
              <a:t>j</a:t>
            </a:r>
            <a:r>
              <a:rPr lang="en-US" sz="2400" dirty="0"/>
              <a:t> such that </a:t>
            </a:r>
            <a:r>
              <a:rPr lang="en-US" sz="2400" i="1" dirty="0" err="1"/>
              <a:t>T</a:t>
            </a:r>
            <a:r>
              <a:rPr lang="en-US" sz="2400" i="1" baseline="-25000" dirty="0" err="1"/>
              <a:t>j</a:t>
            </a:r>
            <a:r>
              <a:rPr lang="en-US" sz="2400" dirty="0"/>
              <a:t>  reads a data item previously written by </a:t>
            </a:r>
            <a:r>
              <a:rPr lang="en-US" sz="2400" i="1" dirty="0"/>
              <a:t>T</a:t>
            </a:r>
            <a:r>
              <a:rPr lang="en-US" sz="2400" i="1" baseline="-25000" dirty="0"/>
              <a:t>i</a:t>
            </a:r>
            <a:r>
              <a:rPr lang="en-US" sz="2400" dirty="0"/>
              <a:t>, the commit operation of </a:t>
            </a:r>
            <a:r>
              <a:rPr lang="en-US" sz="2400" i="1" dirty="0"/>
              <a:t>T</a:t>
            </a:r>
            <a:r>
              <a:rPr lang="en-US" sz="2400" i="1" baseline="-25000" dirty="0"/>
              <a:t>i</a:t>
            </a:r>
            <a:r>
              <a:rPr lang="en-US" sz="2400" i="1" dirty="0"/>
              <a:t> </a:t>
            </a:r>
            <a:r>
              <a:rPr lang="en-US" sz="2400" dirty="0"/>
              <a:t> appears before the read operation of </a:t>
            </a:r>
            <a:r>
              <a:rPr lang="en-US" sz="2400" i="1" dirty="0" err="1"/>
              <a:t>T</a:t>
            </a:r>
            <a:r>
              <a:rPr lang="en-US" sz="2400" i="1" baseline="-25000" dirty="0" err="1"/>
              <a:t>j</a:t>
            </a:r>
            <a:r>
              <a:rPr lang="en-US" sz="2400" dirty="0"/>
              <a:t>.</a:t>
            </a:r>
          </a:p>
          <a:p>
            <a:pPr algn="just">
              <a:buFont typeface="Wingdings" pitchFamily="2" charset="2"/>
              <a:buChar char="Ø"/>
            </a:pPr>
            <a:r>
              <a:rPr lang="en-US" sz="2400" dirty="0"/>
              <a:t>Every cascadeless schedule is also recoverable</a:t>
            </a:r>
          </a:p>
          <a:p>
            <a:pPr algn="just">
              <a:buFont typeface="Wingdings" pitchFamily="2" charset="2"/>
              <a:buChar char="Ø"/>
            </a:pPr>
            <a:r>
              <a:rPr lang="en-US" sz="2400" dirty="0"/>
              <a:t>It is desirable to restrict the schedules to those that are cascadeless</a:t>
            </a: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0"/>
            <a:ext cx="9144000" cy="6900863"/>
          </a:xfrm>
          <a:prstGeom prst="rect">
            <a:avLst/>
          </a:prstGeom>
          <a:noFill/>
          <a:ln w="9525" algn="ctr">
            <a:noFill/>
            <a:miter lim="800000"/>
            <a:headEnd/>
            <a:tailEnd/>
          </a:ln>
        </p:spPr>
      </p:pic>
      <p:pic>
        <p:nvPicPr>
          <p:cNvPr id="24579"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24580" name="Rectangle 7"/>
          <p:cNvSpPr>
            <a:spLocks noChangeArrowheads="1"/>
          </p:cNvSpPr>
          <p:nvPr>
            <p:custDataLst>
              <p:tags r:id="rId3"/>
            </p:custDataLst>
          </p:nvPr>
        </p:nvSpPr>
        <p:spPr bwMode="auto">
          <a:xfrm>
            <a:off x="32" y="1643063"/>
            <a:ext cx="9144000" cy="642937"/>
          </a:xfrm>
          <a:prstGeom prst="rect">
            <a:avLst/>
          </a:prstGeom>
          <a:solidFill>
            <a:srgbClr val="1F497D"/>
          </a:solidFill>
          <a:ln w="25400" algn="ctr">
            <a:noFill/>
            <a:round/>
            <a:headEnd/>
            <a:tailEnd/>
          </a:ln>
        </p:spPr>
        <p:txBody>
          <a:bodyPr anchor="ctr"/>
          <a:lstStyle/>
          <a:p>
            <a:pPr algn="ctr"/>
            <a:endParaRPr lang="en-US" altLang="en-US" dirty="0">
              <a:latin typeface="+mj-lt"/>
            </a:endParaRPr>
          </a:p>
        </p:txBody>
      </p:sp>
      <p:sp>
        <p:nvSpPr>
          <p:cNvPr id="2458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Concurrency Control</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0" y="2286000"/>
            <a:ext cx="9144000"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200" dirty="0"/>
              <a:t>To ensure serializability practically use concurrency control protocol.</a:t>
            </a:r>
          </a:p>
          <a:p>
            <a:pPr algn="just">
              <a:buFont typeface="Wingdings" pitchFamily="2" charset="2"/>
              <a:buChar char="Ø"/>
            </a:pPr>
            <a:r>
              <a:rPr lang="en-US" sz="2200" dirty="0"/>
              <a:t>A database must provide a mechanism that will ensure that all possible schedules are </a:t>
            </a:r>
          </a:p>
          <a:p>
            <a:pPr lvl="1" algn="just"/>
            <a:r>
              <a:rPr lang="en-US" sz="2200" dirty="0"/>
              <a:t>either conflict or view serializable, and </a:t>
            </a:r>
          </a:p>
          <a:p>
            <a:pPr lvl="1" algn="just"/>
            <a:r>
              <a:rPr lang="en-US" sz="2200" dirty="0"/>
              <a:t>are recoverable and preferably cascadeless</a:t>
            </a:r>
          </a:p>
          <a:p>
            <a:pPr algn="just">
              <a:buFont typeface="Wingdings" pitchFamily="2" charset="2"/>
              <a:buChar char="Ø"/>
            </a:pPr>
            <a:r>
              <a:rPr lang="en-US" sz="2200" dirty="0"/>
              <a:t>A policy in which only one transaction can execute at a time generates serial schedules, but provides a poor degree of concurrency</a:t>
            </a:r>
          </a:p>
          <a:p>
            <a:pPr lvl="1" algn="just"/>
            <a:r>
              <a:rPr lang="en-US" sz="2200" dirty="0"/>
              <a:t>Are serial schedules recoverable/cascadeless?</a:t>
            </a:r>
          </a:p>
          <a:p>
            <a:pPr algn="just">
              <a:buFont typeface="Wingdings" pitchFamily="2" charset="2"/>
              <a:buChar char="Ø"/>
            </a:pPr>
            <a:r>
              <a:rPr lang="en-US" sz="2200" dirty="0"/>
              <a:t>Testing a schedule for serializability </a:t>
            </a:r>
            <a:r>
              <a:rPr lang="en-US" sz="2200" i="1" dirty="0"/>
              <a:t>after</a:t>
            </a:r>
            <a:r>
              <a:rPr lang="en-US" sz="2200" dirty="0"/>
              <a:t> it has executed is a little too late!</a:t>
            </a:r>
          </a:p>
          <a:p>
            <a:pPr algn="just">
              <a:buFont typeface="Wingdings" pitchFamily="2" charset="2"/>
              <a:buChar char="Ø"/>
            </a:pPr>
            <a:r>
              <a:rPr lang="en-US" sz="2200" b="1" dirty="0">
                <a:solidFill>
                  <a:schemeClr val="tx2"/>
                </a:solidFill>
              </a:rPr>
              <a:t> </a:t>
            </a:r>
            <a:r>
              <a:rPr lang="en-US" sz="2200" b="1" dirty="0">
                <a:solidFill>
                  <a:schemeClr val="accent1"/>
                </a:solidFill>
              </a:rPr>
              <a:t>Goal</a:t>
            </a:r>
            <a:r>
              <a:rPr lang="en-US" sz="2200" dirty="0"/>
              <a:t> – to develop concurrency control protocols that will assure serializability.</a:t>
            </a:r>
          </a:p>
        </p:txBody>
      </p:sp>
      <p:sp>
        <p:nvSpPr>
          <p:cNvPr id="2458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parul\Desktop\Digital Learning Content.png"/>
          <p:cNvPicPr>
            <a:picLocks noChangeAspect="1" noChangeArrowheads="1"/>
          </p:cNvPicPr>
          <p:nvPr>
            <p:custDataLst>
              <p:tags r:id="rId1"/>
            </p:custDataLst>
          </p:nvPr>
        </p:nvPicPr>
        <p:blipFill>
          <a:blip r:embed="rId9"/>
          <a:srcRect/>
          <a:stretch>
            <a:fillRect/>
          </a:stretch>
        </p:blipFill>
        <p:spPr bwMode="auto">
          <a:xfrm>
            <a:off x="0" y="0"/>
            <a:ext cx="9144000" cy="6900863"/>
          </a:xfrm>
          <a:prstGeom prst="rect">
            <a:avLst/>
          </a:prstGeom>
          <a:noFill/>
          <a:ln w="9525" algn="ctr">
            <a:noFill/>
            <a:miter lim="800000"/>
            <a:headEnd/>
            <a:tailEnd/>
          </a:ln>
        </p:spPr>
      </p:pic>
      <p:pic>
        <p:nvPicPr>
          <p:cNvPr id="15363" name="Picture 6" descr="C:\Users\parul\Desktop\Untitled-1.png"/>
          <p:cNvPicPr>
            <a:picLocks noChangeAspect="1" noChangeArrowheads="1"/>
          </p:cNvPicPr>
          <p:nvPr>
            <p:custDataLst>
              <p:tags r:id="rId2"/>
            </p:custDataLst>
          </p:nvPr>
        </p:nvPicPr>
        <p:blipFill>
          <a:blip r:embed="rId10"/>
          <a:srcRect/>
          <a:stretch>
            <a:fillRect/>
          </a:stretch>
        </p:blipFill>
        <p:spPr bwMode="auto">
          <a:xfrm>
            <a:off x="1857375" y="3071813"/>
            <a:ext cx="5430838" cy="2803525"/>
          </a:xfrm>
          <a:prstGeom prst="rect">
            <a:avLst/>
          </a:prstGeom>
          <a:noFill/>
          <a:ln w="9525" algn="ctr">
            <a:noFill/>
            <a:round/>
            <a:headEnd/>
            <a:tailEnd/>
          </a:ln>
        </p:spPr>
      </p:pic>
      <p:sp>
        <p:nvSpPr>
          <p:cNvPr id="15364"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5365"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IN" altLang="en-US" sz="2800" b="1" dirty="0">
                <a:solidFill>
                  <a:schemeClr val="bg1"/>
                </a:solidFill>
                <a:latin typeface="Calibri" pitchFamily="34" charset="0"/>
                <a:cs typeface="Times New Roman" pitchFamily="18" charset="0"/>
              </a:rPr>
              <a:t>ACID property</a:t>
            </a:r>
          </a:p>
        </p:txBody>
      </p:sp>
      <p:sp>
        <p:nvSpPr>
          <p:cNvPr id="15367" name="TextBox 10"/>
          <p:cNvSpPr>
            <a:spLocks noChangeArrowheads="1"/>
          </p:cNvSpPr>
          <p:nvPr>
            <p:custDataLst>
              <p:tags r:id="rId5"/>
            </p:custDataLst>
          </p:nvPr>
        </p:nvSpPr>
        <p:spPr bwMode="auto">
          <a:xfrm>
            <a:off x="368300" y="2320925"/>
            <a:ext cx="839311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457200" indent="-457200" algn="just">
              <a:defRPr/>
            </a:pPr>
            <a:endParaRPr lang="en-US" sz="2200" spc="-5" dirty="0">
              <a:latin typeface="Times New Roman" panose="02020603050405020304" pitchFamily="18" charset="0"/>
              <a:cs typeface="Times New Roman" panose="02020603050405020304" pitchFamily="18" charset="0"/>
            </a:endParaRPr>
          </a:p>
          <a:p>
            <a:pPr algn="just">
              <a:spcBef>
                <a:spcPct val="0"/>
              </a:spcBef>
              <a:buFontTx/>
              <a:buNone/>
              <a:defRPr/>
            </a:pPr>
            <a:endParaRPr lang="en-US" altLang="en-US" sz="2200" dirty="0"/>
          </a:p>
        </p:txBody>
      </p:sp>
      <p:sp>
        <p:nvSpPr>
          <p:cNvPr id="15368"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
        <p:nvSpPr>
          <p:cNvPr id="10" name="TextBox 10"/>
          <p:cNvSpPr>
            <a:spLocks noChangeArrowheads="1"/>
          </p:cNvSpPr>
          <p:nvPr>
            <p:custDataLst>
              <p:tags r:id="rId7"/>
            </p:custDataLst>
          </p:nvPr>
        </p:nvSpPr>
        <p:spPr bwMode="auto">
          <a:xfrm>
            <a:off x="520700" y="2473324"/>
            <a:ext cx="8393113" cy="352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344488" indent="-344488" algn="just">
              <a:buFont typeface="Wingdings" pitchFamily="2" charset="2"/>
              <a:buChar char="Ø"/>
            </a:pPr>
            <a:r>
              <a:rPr lang="en-US" sz="2400" dirty="0"/>
              <a:t>To ensure integrity of the data, database system must maintain the following properties:</a:t>
            </a:r>
          </a:p>
          <a:p>
            <a:pPr algn="just"/>
            <a:r>
              <a:rPr lang="en-US" sz="2400" spc="-5" dirty="0">
                <a:latin typeface="Times New Roman" panose="02020603050405020304" pitchFamily="18" charset="0"/>
                <a:cs typeface="Times New Roman" panose="02020603050405020304" pitchFamily="18" charset="0"/>
              </a:rPr>
              <a:t> Atomicity</a:t>
            </a:r>
          </a:p>
          <a:p>
            <a:pPr algn="just"/>
            <a:r>
              <a:rPr lang="en-US" sz="2400" spc="-5" dirty="0">
                <a:latin typeface="Times New Roman" panose="02020603050405020304" pitchFamily="18" charset="0"/>
                <a:cs typeface="Times New Roman" panose="02020603050405020304" pitchFamily="18" charset="0"/>
              </a:rPr>
              <a:t> Consistency</a:t>
            </a:r>
          </a:p>
          <a:p>
            <a:pPr algn="just"/>
            <a:r>
              <a:rPr lang="en-US" sz="2400" spc="-5" dirty="0">
                <a:latin typeface="Times New Roman" panose="02020603050405020304" pitchFamily="18" charset="0"/>
                <a:cs typeface="Times New Roman" panose="02020603050405020304" pitchFamily="18" charset="0"/>
              </a:rPr>
              <a:t> Isolation</a:t>
            </a:r>
          </a:p>
          <a:p>
            <a:pPr algn="just"/>
            <a:r>
              <a:rPr lang="en-US" sz="2400" spc="-5" dirty="0">
                <a:latin typeface="Times New Roman" panose="02020603050405020304" pitchFamily="18" charset="0"/>
                <a:cs typeface="Times New Roman" panose="02020603050405020304" pitchFamily="18" charset="0"/>
              </a:rPr>
              <a:t> Durability</a:t>
            </a:r>
          </a:p>
          <a:p>
            <a:pPr algn="just">
              <a:spcBef>
                <a:spcPct val="0"/>
              </a:spcBef>
              <a:buFontTx/>
              <a:buNone/>
              <a:defRPr/>
            </a:pPr>
            <a:endParaRPr lang="en-US" altLang="en-US" sz="2400" dirty="0"/>
          </a:p>
        </p:txBody>
      </p:sp>
    </p:spTree>
  </p:cSld>
  <p:clrMapOvr>
    <a:masterClrMapping/>
  </p:clrMapOvr>
  <p:transition advTm="81566"/>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parul\Desktop\Digital Learning Content.png">
            <a:extLst>
              <a:ext uri="{FF2B5EF4-FFF2-40B4-BE49-F238E27FC236}">
                <a16:creationId xmlns:a16="http://schemas.microsoft.com/office/drawing/2014/main" id="{94F9B93F-E0BA-4A27-8AD5-EFC949A8D2FB}"/>
              </a:ext>
            </a:extLst>
          </p:cNvPr>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6" descr="C:\Users\parul\Desktop\Untitled-1.png">
            <a:extLst>
              <a:ext uri="{FF2B5EF4-FFF2-40B4-BE49-F238E27FC236}">
                <a16:creationId xmlns:a16="http://schemas.microsoft.com/office/drawing/2014/main" id="{30CDD577-E297-494B-9966-C2EB22D44EE5}"/>
              </a:ext>
            </a:extLst>
          </p:cNvPr>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5364" name="TextBox 4">
            <a:extLst>
              <a:ext uri="{FF2B5EF4-FFF2-40B4-BE49-F238E27FC236}">
                <a16:creationId xmlns:a16="http://schemas.microsoft.com/office/drawing/2014/main" id="{72D75AF3-5D31-4E32-86E4-51C18948BDAD}"/>
              </a:ext>
            </a:extLst>
          </p:cNvPr>
          <p:cNvSpPr txBox="1">
            <a:spLocks noChangeArrowheads="1"/>
          </p:cNvSpPr>
          <p:nvPr>
            <p:custDataLst>
              <p:tags r:id="rId3"/>
            </p:custDataLst>
          </p:nvPr>
        </p:nvSpPr>
        <p:spPr bwMode="auto">
          <a:xfrm>
            <a:off x="190500" y="2286000"/>
            <a:ext cx="87376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342900" indent="-342900" algn="just">
              <a:lnSpc>
                <a:spcPct val="150000"/>
              </a:lnSpc>
              <a:spcBef>
                <a:spcPct val="0"/>
              </a:spcBef>
              <a:defRPr/>
            </a:pPr>
            <a:r>
              <a:rPr lang="en-US" altLang="en-US" sz="1900" dirty="0">
                <a:cs typeface="Times New Roman" panose="02020603050405020304" pitchFamily="18" charset="0"/>
              </a:rPr>
              <a:t>Whenever Multiple transactions are executed concurrently , It is exceptionally important to maintain concurrency between all of the concurrent transactions.</a:t>
            </a:r>
          </a:p>
          <a:p>
            <a:pPr marL="342900" indent="-342900" algn="just">
              <a:lnSpc>
                <a:spcPct val="150000"/>
              </a:lnSpc>
              <a:spcBef>
                <a:spcPct val="0"/>
              </a:spcBef>
              <a:defRPr/>
            </a:pPr>
            <a:r>
              <a:rPr lang="en-US" altLang="en-US" sz="1900" dirty="0">
                <a:cs typeface="Times New Roman" panose="02020603050405020304" pitchFamily="18" charset="0"/>
              </a:rPr>
              <a:t>Concurrency Protocols can be used to maintain ACID properties of all transactions and they can be divided into two categories:-</a:t>
            </a:r>
          </a:p>
          <a:p>
            <a:pPr algn="just">
              <a:lnSpc>
                <a:spcPct val="150000"/>
              </a:lnSpc>
              <a:spcBef>
                <a:spcPct val="0"/>
              </a:spcBef>
              <a:buFont typeface="Arial" panose="020B0604020202020204" pitchFamily="34" charset="0"/>
              <a:buNone/>
              <a:defRPr/>
            </a:pPr>
            <a:r>
              <a:rPr lang="en-US" altLang="en-US" sz="1900" dirty="0">
                <a:cs typeface="Times New Roman" panose="02020603050405020304" pitchFamily="18" charset="0"/>
              </a:rPr>
              <a:t>                          (</a:t>
            </a:r>
            <a:r>
              <a:rPr lang="en-US" altLang="en-US" sz="1900" dirty="0" err="1">
                <a:cs typeface="Times New Roman" panose="02020603050405020304" pitchFamily="18" charset="0"/>
              </a:rPr>
              <a:t>i</a:t>
            </a:r>
            <a:r>
              <a:rPr lang="en-US" altLang="en-US" sz="1900" dirty="0">
                <a:cs typeface="Times New Roman" panose="02020603050405020304" pitchFamily="18" charset="0"/>
              </a:rPr>
              <a:t>) Lock Based Protocol                              </a:t>
            </a:r>
          </a:p>
          <a:p>
            <a:pPr>
              <a:lnSpc>
                <a:spcPct val="150000"/>
              </a:lnSpc>
              <a:spcBef>
                <a:spcPct val="0"/>
              </a:spcBef>
              <a:buFontTx/>
              <a:buNone/>
              <a:defRPr/>
            </a:pPr>
            <a:r>
              <a:rPr lang="en-IN" altLang="en-US" sz="1900" dirty="0">
                <a:cs typeface="Times New Roman" panose="02020603050405020304" pitchFamily="18" charset="0"/>
              </a:rPr>
              <a:t>                          (ii) Time Stamp based Protocol</a:t>
            </a:r>
          </a:p>
        </p:txBody>
      </p:sp>
      <p:sp>
        <p:nvSpPr>
          <p:cNvPr id="15365" name="Rectangle 7">
            <a:extLst>
              <a:ext uri="{FF2B5EF4-FFF2-40B4-BE49-F238E27FC236}">
                <a16:creationId xmlns:a16="http://schemas.microsoft.com/office/drawing/2014/main" id="{C3BFCF40-4F77-4892-80AD-D99A8DF5B954}"/>
              </a:ext>
            </a:extLst>
          </p:cNvPr>
          <p:cNvSpPr>
            <a:spLocks noChangeArrowheads="1"/>
          </p:cNvSpPr>
          <p:nvPr>
            <p:custDataLst>
              <p:tags r:id="rId4"/>
            </p:custDataLst>
          </p:nvPr>
        </p:nvSpPr>
        <p:spPr bwMode="auto">
          <a:xfrm>
            <a:off x="0" y="1652588"/>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15366" name="TextBox 6">
            <a:extLst>
              <a:ext uri="{FF2B5EF4-FFF2-40B4-BE49-F238E27FC236}">
                <a16:creationId xmlns:a16="http://schemas.microsoft.com/office/drawing/2014/main" id="{A2F892D2-D757-446A-BF40-ACD62C4A3C00}"/>
              </a:ext>
            </a:extLst>
          </p:cNvPr>
          <p:cNvSpPr>
            <a:spLocks noChangeArrowheads="1"/>
          </p:cNvSpPr>
          <p:nvPr>
            <p:custDataLst>
              <p:tags r:id="rId5"/>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Locking and Time Stamp Based Schedulers</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15367" name="TextBox 10">
            <a:extLst>
              <a:ext uri="{FF2B5EF4-FFF2-40B4-BE49-F238E27FC236}">
                <a16:creationId xmlns:a16="http://schemas.microsoft.com/office/drawing/2014/main" id="{59B6645F-965B-4D85-A846-8419DE5567EF}"/>
              </a:ext>
            </a:extLst>
          </p:cNvPr>
          <p:cNvSpPr>
            <a:spLocks noChangeArrowheads="1"/>
          </p:cNvSpPr>
          <p:nvPr>
            <p:custDataLst>
              <p:tags r:id="rId6"/>
            </p:custDataLst>
          </p:nvPr>
        </p:nvSpPr>
        <p:spPr bwMode="auto">
          <a:xfrm>
            <a:off x="285750" y="3357563"/>
            <a:ext cx="478631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000">
              <a:latin typeface="Calibri" panose="020F0502020204030204" pitchFamily="34" charset="0"/>
            </a:endParaRPr>
          </a:p>
        </p:txBody>
      </p:sp>
      <p:sp>
        <p:nvSpPr>
          <p:cNvPr id="15368" name="Rectangle 15">
            <a:extLst>
              <a:ext uri="{FF2B5EF4-FFF2-40B4-BE49-F238E27FC236}">
                <a16:creationId xmlns:a16="http://schemas.microsoft.com/office/drawing/2014/main" id="{4F474F36-8619-4271-93A1-616191F46841}"/>
              </a:ext>
            </a:extLst>
          </p:cNvPr>
          <p:cNvSpPr>
            <a:spLocks noChangeArrowheads="1"/>
          </p:cNvSpPr>
          <p:nvPr>
            <p:custDataLst>
              <p:tags r:id="rId7"/>
            </p:custDataLst>
          </p:nvPr>
        </p:nvSpPr>
        <p:spPr bwMode="auto">
          <a:xfrm>
            <a:off x="6643688" y="6073775"/>
            <a:ext cx="2500312" cy="214313"/>
          </a:xfrm>
          <a:prstGeom prst="rect">
            <a:avLst/>
          </a:prstGeom>
          <a:solidFill>
            <a:srgbClr val="F2F2F2"/>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15369" name="Rectangle 16">
            <a:extLst>
              <a:ext uri="{FF2B5EF4-FFF2-40B4-BE49-F238E27FC236}">
                <a16:creationId xmlns:a16="http://schemas.microsoft.com/office/drawing/2014/main" id="{9A6FDDF2-4B5D-475F-9AA9-CE409E25C0E6}"/>
              </a:ext>
            </a:extLst>
          </p:cNvPr>
          <p:cNvSpPr>
            <a:spLocks noChangeArrowheads="1"/>
          </p:cNvSpPr>
          <p:nvPr>
            <p:custDataLst>
              <p:tags r:id="rId8"/>
            </p:custDataLst>
          </p:nvPr>
        </p:nvSpPr>
        <p:spPr bwMode="auto">
          <a:xfrm flipH="1">
            <a:off x="6564313" y="6072188"/>
            <a:ext cx="46037" cy="214312"/>
          </a:xfrm>
          <a:prstGeom prst="rect">
            <a:avLst/>
          </a:prstGeom>
          <a:solidFill>
            <a:srgbClr val="F2F2F2"/>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pic>
        <p:nvPicPr>
          <p:cNvPr id="15370" name="Audio 1">
            <a:hlinkClick r:id="" action="ppaction://media"/>
            <a:extLst>
              <a:ext uri="{FF2B5EF4-FFF2-40B4-BE49-F238E27FC236}">
                <a16:creationId xmlns:a16="http://schemas.microsoft.com/office/drawing/2014/main" id="{A0DB212D-E3B6-434A-9C36-DF62E092132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4C02758.wav">
            <a:hlinkClick r:id="" action="ppaction://media"/>
            <a:extLst>
              <a:ext uri="{FF2B5EF4-FFF2-40B4-BE49-F238E27FC236}">
                <a16:creationId xmlns:a16="http://schemas.microsoft.com/office/drawing/2014/main" id="{5AA3EEA3-E11A-4603-A73B-7E816A59C839}"/>
              </a:ext>
            </a:extLst>
          </p:cNvPr>
          <p:cNvPicPr>
            <a:picLocks noChangeAspect="1"/>
          </p:cNvPicPr>
          <p:nvPr>
            <a:audioFile r:link="rId10"/>
            <p:extLst>
              <p:ext uri="{DAA4B4D4-6D71-4841-9C94-3DE7FCFB9230}">
                <p14:media xmlns:p14="http://schemas.microsoft.com/office/powerpoint/2010/main" r:embed="rId9"/>
              </p:ext>
            </p:extLst>
          </p:nvPr>
        </p:nvPicPr>
        <p:blipFill>
          <a:blip r:embed="rId15">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parul\Desktop\Digital Learning Content.png">
            <a:extLst>
              <a:ext uri="{FF2B5EF4-FFF2-40B4-BE49-F238E27FC236}">
                <a16:creationId xmlns:a16="http://schemas.microsoft.com/office/drawing/2014/main" id="{9B02E6CD-1547-4A47-A69F-87486EA50214}"/>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6" descr="C:\Users\parul\Desktop\Untitled-1.png">
            <a:extLst>
              <a:ext uri="{FF2B5EF4-FFF2-40B4-BE49-F238E27FC236}">
                <a16:creationId xmlns:a16="http://schemas.microsoft.com/office/drawing/2014/main" id="{2D765625-0A3A-4D09-82EA-E07A6A2D537E}"/>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6388" name="Rectangle 7">
            <a:extLst>
              <a:ext uri="{FF2B5EF4-FFF2-40B4-BE49-F238E27FC236}">
                <a16:creationId xmlns:a16="http://schemas.microsoft.com/office/drawing/2014/main" id="{F6CE3284-3504-452F-8E10-FF9C806EC22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16389" name="TextBox 6">
            <a:extLst>
              <a:ext uri="{FF2B5EF4-FFF2-40B4-BE49-F238E27FC236}">
                <a16:creationId xmlns:a16="http://schemas.microsoft.com/office/drawing/2014/main" id="{999B7E56-51B4-4372-AEBF-C788100E8E30}"/>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Lock Based Protocols</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16390" name="TextBox 10">
            <a:extLst>
              <a:ext uri="{FF2B5EF4-FFF2-40B4-BE49-F238E27FC236}">
                <a16:creationId xmlns:a16="http://schemas.microsoft.com/office/drawing/2014/main" id="{BA08C412-3E71-45C4-812A-79F77ED411B4}"/>
              </a:ext>
            </a:extLst>
          </p:cNvPr>
          <p:cNvSpPr>
            <a:spLocks noChangeArrowheads="1"/>
          </p:cNvSpPr>
          <p:nvPr>
            <p:custDataLst>
              <p:tags r:id="rId5"/>
            </p:custDataLst>
          </p:nvPr>
        </p:nvSpPr>
        <p:spPr bwMode="auto">
          <a:xfrm>
            <a:off x="249238" y="2439988"/>
            <a:ext cx="8645525" cy="35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buFont typeface="Arial" panose="020B0604020202020204" pitchFamily="34" charset="0"/>
              <a:buChar char="•"/>
            </a:pPr>
            <a:r>
              <a:rPr lang="en-US" altLang="en-US" sz="1900">
                <a:latin typeface="Calibri" panose="020F0502020204030204" pitchFamily="34" charset="0"/>
              </a:rPr>
              <a:t>Lock based Protocol provides a mechanism which </a:t>
            </a:r>
          </a:p>
          <a:p>
            <a:pPr algn="just">
              <a:lnSpc>
                <a:spcPct val="150000"/>
              </a:lnSpc>
              <a:buFont typeface="Arial" panose="020B0604020202020204" pitchFamily="34" charset="0"/>
              <a:buChar char="•"/>
            </a:pPr>
            <a:r>
              <a:rPr lang="en-US" altLang="en-US" sz="1900">
                <a:latin typeface="Calibri" panose="020F0502020204030204" pitchFamily="34" charset="0"/>
              </a:rPr>
              <a:t>Locks are of two types:-</a:t>
            </a:r>
          </a:p>
          <a:p>
            <a:pPr algn="just">
              <a:lnSpc>
                <a:spcPct val="150000"/>
              </a:lnSpc>
              <a:buFont typeface="Arial" panose="020B0604020202020204" pitchFamily="34" charset="0"/>
              <a:buNone/>
            </a:pPr>
            <a:r>
              <a:rPr lang="en-US" altLang="en-US" sz="1900" b="1">
                <a:latin typeface="Calibri" panose="020F0502020204030204" pitchFamily="34" charset="0"/>
              </a:rPr>
              <a:t>             (i) </a:t>
            </a:r>
            <a:r>
              <a:rPr lang="en-US" altLang="en-US" sz="1900">
                <a:latin typeface="Calibri" panose="020F0502020204030204" pitchFamily="34" charset="0"/>
              </a:rPr>
              <a:t>Lock Based Protocol</a:t>
            </a:r>
          </a:p>
          <a:p>
            <a:pPr algn="just">
              <a:lnSpc>
                <a:spcPct val="150000"/>
              </a:lnSpc>
              <a:buFont typeface="Arial" panose="020B0604020202020204" pitchFamily="34" charset="0"/>
              <a:buNone/>
            </a:pPr>
            <a:r>
              <a:rPr lang="en-US" altLang="en-US" sz="1900" b="1">
                <a:latin typeface="Calibri" panose="020F0502020204030204" pitchFamily="34" charset="0"/>
              </a:rPr>
              <a:t>             (ii) </a:t>
            </a:r>
            <a:r>
              <a:rPr lang="en-US" altLang="en-US" sz="1900">
                <a:latin typeface="Calibri" panose="020F0502020204030204" pitchFamily="34" charset="0"/>
              </a:rPr>
              <a:t>Time Stamp based Protocol</a:t>
            </a:r>
          </a:p>
          <a:p>
            <a:pPr algn="just">
              <a:lnSpc>
                <a:spcPct val="150000"/>
              </a:lnSpc>
              <a:buFont typeface="Arial" panose="020B0604020202020204" pitchFamily="34" charset="0"/>
              <a:buChar char="•"/>
            </a:pPr>
            <a:endParaRPr lang="en-US" altLang="en-US" sz="1900" b="1">
              <a:latin typeface="Calibri" panose="020F0502020204030204" pitchFamily="34" charset="0"/>
            </a:endParaRPr>
          </a:p>
          <a:p>
            <a:pPr algn="just">
              <a:lnSpc>
                <a:spcPct val="150000"/>
              </a:lnSpc>
              <a:buFont typeface="Arial" panose="020B0604020202020204" pitchFamily="34" charset="0"/>
              <a:buChar char="•"/>
            </a:pPr>
            <a:endParaRPr lang="en-US" altLang="en-US" sz="1900" b="1">
              <a:latin typeface="Calibri" panose="020F0502020204030204" pitchFamily="34" charset="0"/>
            </a:endParaRPr>
          </a:p>
        </p:txBody>
      </p:sp>
      <p:pic>
        <p:nvPicPr>
          <p:cNvPr id="16391" name="Audio 1">
            <a:hlinkClick r:id="" action="ppaction://media"/>
            <a:extLst>
              <a:ext uri="{FF2B5EF4-FFF2-40B4-BE49-F238E27FC236}">
                <a16:creationId xmlns:a16="http://schemas.microsoft.com/office/drawing/2014/main" id="{FCA4E113-5B75-4617-87A4-39B288FC6B6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12FF2836.wav">
            <a:hlinkClick r:id="" action="ppaction://media"/>
            <a:extLst>
              <a:ext uri="{FF2B5EF4-FFF2-40B4-BE49-F238E27FC236}">
                <a16:creationId xmlns:a16="http://schemas.microsoft.com/office/drawing/2014/main" id="{BF7C68A8-AB8D-442C-9488-0426D01E19E6}"/>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parul\Desktop\Digital Learning Content.png">
            <a:extLst>
              <a:ext uri="{FF2B5EF4-FFF2-40B4-BE49-F238E27FC236}">
                <a16:creationId xmlns:a16="http://schemas.microsoft.com/office/drawing/2014/main" id="{079405CD-72DD-4F27-9B7C-06FCB32738CF}"/>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93663" y="260350"/>
            <a:ext cx="9144001"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C:\Users\parul\Desktop\Untitled-1.png">
            <a:extLst>
              <a:ext uri="{FF2B5EF4-FFF2-40B4-BE49-F238E27FC236}">
                <a16:creationId xmlns:a16="http://schemas.microsoft.com/office/drawing/2014/main" id="{60A1A4F4-0AA8-45E4-8EB7-92412EA6F22A}"/>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412" name="Rectangle 7">
            <a:extLst>
              <a:ext uri="{FF2B5EF4-FFF2-40B4-BE49-F238E27FC236}">
                <a16:creationId xmlns:a16="http://schemas.microsoft.com/office/drawing/2014/main" id="{903396E6-599D-4810-A18D-3827E9E457E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17413" name="TextBox 6">
            <a:extLst>
              <a:ext uri="{FF2B5EF4-FFF2-40B4-BE49-F238E27FC236}">
                <a16:creationId xmlns:a16="http://schemas.microsoft.com/office/drawing/2014/main" id="{AC6AA8AE-C414-4788-AB56-475C712F383A}"/>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Lock Based Protocols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17414" name="TextBox 10">
            <a:extLst>
              <a:ext uri="{FF2B5EF4-FFF2-40B4-BE49-F238E27FC236}">
                <a16:creationId xmlns:a16="http://schemas.microsoft.com/office/drawing/2014/main" id="{6675634F-89C4-417C-90E5-8B9F9F8BF26D}"/>
              </a:ext>
            </a:extLst>
          </p:cNvPr>
          <p:cNvSpPr>
            <a:spLocks noChangeArrowheads="1"/>
          </p:cNvSpPr>
          <p:nvPr>
            <p:custDataLst>
              <p:tags r:id="rId5"/>
            </p:custDataLst>
          </p:nvPr>
        </p:nvSpPr>
        <p:spPr bwMode="auto">
          <a:xfrm>
            <a:off x="249238" y="2439988"/>
            <a:ext cx="8645525" cy="35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buFont typeface="Arial" panose="020B0604020202020204" pitchFamily="34" charset="0"/>
              <a:buChar char="•"/>
            </a:pPr>
            <a:r>
              <a:rPr lang="en-US" altLang="en-US" sz="1900">
                <a:latin typeface="Calibri" panose="020F0502020204030204" pitchFamily="34" charset="0"/>
              </a:rPr>
              <a:t>Lock based Protocols provide a mechanism in which any transaction cannot read or write data without suitable lock.</a:t>
            </a:r>
          </a:p>
          <a:p>
            <a:pPr algn="just">
              <a:lnSpc>
                <a:spcPct val="150000"/>
              </a:lnSpc>
              <a:buFont typeface="Arial" panose="020B0604020202020204" pitchFamily="34" charset="0"/>
              <a:buChar char="•"/>
            </a:pPr>
            <a:r>
              <a:rPr lang="en-US" altLang="en-US" sz="1900">
                <a:latin typeface="Calibri" panose="020F0502020204030204" pitchFamily="34" charset="0"/>
              </a:rPr>
              <a:t>Locks are of two types:-</a:t>
            </a:r>
          </a:p>
          <a:p>
            <a:pPr algn="just">
              <a:lnSpc>
                <a:spcPct val="150000"/>
              </a:lnSpc>
              <a:buFont typeface="Arial" panose="020B0604020202020204" pitchFamily="34" charset="0"/>
              <a:buNone/>
            </a:pPr>
            <a:r>
              <a:rPr lang="en-US" altLang="en-US" sz="1900" b="1">
                <a:latin typeface="Calibri" panose="020F0502020204030204" pitchFamily="34" charset="0"/>
              </a:rPr>
              <a:t>      (i) Binary Locks:- </a:t>
            </a:r>
            <a:r>
              <a:rPr lang="en-US" altLang="en-US" sz="1900">
                <a:latin typeface="Calibri" panose="020F0502020204030204" pitchFamily="34" charset="0"/>
              </a:rPr>
              <a:t>A lock on data items can be in two states only, it will be either  locked or unlocked.</a:t>
            </a:r>
          </a:p>
          <a:p>
            <a:pPr>
              <a:lnSpc>
                <a:spcPct val="150000"/>
              </a:lnSpc>
              <a:buFont typeface="Arial" panose="020B0604020202020204" pitchFamily="34" charset="0"/>
              <a:buNone/>
            </a:pPr>
            <a:r>
              <a:rPr lang="en-US" altLang="en-US" sz="1900" b="1">
                <a:latin typeface="Calibri" panose="020F0502020204030204" pitchFamily="34" charset="0"/>
              </a:rPr>
              <a:t>      (ii) </a:t>
            </a:r>
            <a:r>
              <a:rPr lang="en-US" altLang="en-US" sz="2000" b="1">
                <a:latin typeface="Calibri" panose="020F0502020204030204" pitchFamily="34" charset="0"/>
              </a:rPr>
              <a:t>Shared/exclusive</a:t>
            </a:r>
            <a:r>
              <a:rPr lang="en-US" altLang="en-US" sz="1900" b="1">
                <a:latin typeface="Calibri" panose="020F0502020204030204" pitchFamily="34" charset="0"/>
              </a:rPr>
              <a:t>:- </a:t>
            </a:r>
            <a:r>
              <a:rPr lang="en-US" altLang="en-US" sz="1900">
                <a:latin typeface="Calibri" panose="020F0502020204030204" pitchFamily="34" charset="0"/>
              </a:rPr>
              <a:t>This type of locking mechanism differentiates the locks based on their uses. If a lock is acquired on a data item to perform a write operation, it is an exclusive lock.</a:t>
            </a:r>
          </a:p>
          <a:p>
            <a:pPr algn="just">
              <a:lnSpc>
                <a:spcPct val="150000"/>
              </a:lnSpc>
              <a:buFont typeface="Arial" panose="020B0604020202020204" pitchFamily="34" charset="0"/>
              <a:buChar char="•"/>
            </a:pPr>
            <a:endParaRPr lang="en-US" altLang="en-US" sz="1900" b="1">
              <a:latin typeface="Calibri" panose="020F0502020204030204" pitchFamily="34" charset="0"/>
            </a:endParaRPr>
          </a:p>
          <a:p>
            <a:pPr algn="just">
              <a:lnSpc>
                <a:spcPct val="150000"/>
              </a:lnSpc>
              <a:buFont typeface="Arial" panose="020B0604020202020204" pitchFamily="34" charset="0"/>
              <a:buChar char="•"/>
            </a:pPr>
            <a:endParaRPr lang="en-US" altLang="en-US" sz="1900" b="1">
              <a:latin typeface="Calibri" panose="020F0502020204030204" pitchFamily="34" charset="0"/>
            </a:endParaRPr>
          </a:p>
        </p:txBody>
      </p:sp>
      <p:pic>
        <p:nvPicPr>
          <p:cNvPr id="17415" name="Audio 1">
            <a:hlinkClick r:id="" action="ppaction://media"/>
            <a:extLst>
              <a:ext uri="{FF2B5EF4-FFF2-40B4-BE49-F238E27FC236}">
                <a16:creationId xmlns:a16="http://schemas.microsoft.com/office/drawing/2014/main" id="{73DABD96-267C-443B-B428-E29AF5E57EB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5B832867.wav">
            <a:hlinkClick r:id="" action="ppaction://media"/>
            <a:extLst>
              <a:ext uri="{FF2B5EF4-FFF2-40B4-BE49-F238E27FC236}">
                <a16:creationId xmlns:a16="http://schemas.microsoft.com/office/drawing/2014/main" id="{D5CF77F2-AF3B-4EF4-B95F-B651F9AA5C88}"/>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a:extLst>
              <a:ext uri="{FF2B5EF4-FFF2-40B4-BE49-F238E27FC236}">
                <a16:creationId xmlns:a16="http://schemas.microsoft.com/office/drawing/2014/main" id="{4ACB6BCA-FE5B-496D-AD7D-BCD82FB85CEC}"/>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93663" y="260350"/>
            <a:ext cx="9144001"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6" descr="C:\Users\parul\Desktop\Untitled-1.png">
            <a:extLst>
              <a:ext uri="{FF2B5EF4-FFF2-40B4-BE49-F238E27FC236}">
                <a16:creationId xmlns:a16="http://schemas.microsoft.com/office/drawing/2014/main" id="{457E6CF9-1305-4A70-9F74-DB879B81CA96}"/>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8436" name="Rectangle 7">
            <a:extLst>
              <a:ext uri="{FF2B5EF4-FFF2-40B4-BE49-F238E27FC236}">
                <a16:creationId xmlns:a16="http://schemas.microsoft.com/office/drawing/2014/main" id="{50F384ED-1CAB-47E7-9B58-AC9C21A6C43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18437" name="TextBox 6">
            <a:extLst>
              <a:ext uri="{FF2B5EF4-FFF2-40B4-BE49-F238E27FC236}">
                <a16:creationId xmlns:a16="http://schemas.microsoft.com/office/drawing/2014/main" id="{E9276DA2-9533-4C86-9A82-6E0B018AC25A}"/>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Lock Based Protocols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18438" name="TextBox 10">
            <a:extLst>
              <a:ext uri="{FF2B5EF4-FFF2-40B4-BE49-F238E27FC236}">
                <a16:creationId xmlns:a16="http://schemas.microsoft.com/office/drawing/2014/main" id="{1AF9AC5B-14D8-460E-B20A-E0B949ED19EE}"/>
              </a:ext>
            </a:extLst>
          </p:cNvPr>
          <p:cNvSpPr>
            <a:spLocks noChangeArrowheads="1"/>
          </p:cNvSpPr>
          <p:nvPr>
            <p:custDataLst>
              <p:tags r:id="rId5"/>
            </p:custDataLst>
          </p:nvPr>
        </p:nvSpPr>
        <p:spPr bwMode="auto">
          <a:xfrm>
            <a:off x="249238" y="2439988"/>
            <a:ext cx="8645525" cy="35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buFont typeface="Arial" panose="020B0604020202020204" pitchFamily="34" charset="0"/>
              <a:buChar char="•"/>
            </a:pPr>
            <a:r>
              <a:rPr lang="en-US" altLang="en-US" sz="1900" b="1">
                <a:latin typeface="Calibri" panose="020F0502020204030204" pitchFamily="34" charset="0"/>
              </a:rPr>
              <a:t>There are four types of lock protocols available −</a:t>
            </a:r>
          </a:p>
          <a:p>
            <a:pPr algn="just">
              <a:lnSpc>
                <a:spcPct val="150000"/>
              </a:lnSpc>
              <a:buFont typeface="Arial" panose="020B0604020202020204" pitchFamily="34" charset="0"/>
              <a:buNone/>
            </a:pPr>
            <a:r>
              <a:rPr lang="en-US" altLang="en-US" sz="1900" b="1">
                <a:latin typeface="Calibri" panose="020F0502020204030204" pitchFamily="34" charset="0"/>
              </a:rPr>
              <a:t>       (i) </a:t>
            </a:r>
            <a:r>
              <a:rPr lang="en-US" altLang="en-US" sz="2000">
                <a:latin typeface="Calibri" panose="020F0502020204030204" pitchFamily="34" charset="0"/>
              </a:rPr>
              <a:t>Simplistic Lock Protocol</a:t>
            </a:r>
          </a:p>
          <a:p>
            <a:pPr algn="just">
              <a:lnSpc>
                <a:spcPct val="150000"/>
              </a:lnSpc>
              <a:buFont typeface="Arial" panose="020B0604020202020204" pitchFamily="34" charset="0"/>
              <a:buNone/>
            </a:pPr>
            <a:r>
              <a:rPr lang="en-US" altLang="en-US" sz="1900" b="1">
                <a:latin typeface="Calibri" panose="020F0502020204030204" pitchFamily="34" charset="0"/>
              </a:rPr>
              <a:t>       (ii) </a:t>
            </a:r>
            <a:r>
              <a:rPr lang="en-US" altLang="en-US" sz="2000">
                <a:latin typeface="Calibri" panose="020F0502020204030204" pitchFamily="34" charset="0"/>
              </a:rPr>
              <a:t>Pre-claiming Lock Protocol</a:t>
            </a:r>
          </a:p>
          <a:p>
            <a:pPr algn="just">
              <a:lnSpc>
                <a:spcPct val="150000"/>
              </a:lnSpc>
              <a:buFont typeface="Arial" panose="020B0604020202020204" pitchFamily="34" charset="0"/>
              <a:buNone/>
            </a:pPr>
            <a:r>
              <a:rPr lang="en-US" altLang="en-US" sz="1900" b="1">
                <a:latin typeface="Calibri" panose="020F0502020204030204" pitchFamily="34" charset="0"/>
              </a:rPr>
              <a:t>      (iii) </a:t>
            </a:r>
            <a:r>
              <a:rPr lang="en-US" altLang="en-US" sz="2000">
                <a:latin typeface="Calibri" panose="020F0502020204030204" pitchFamily="34" charset="0"/>
              </a:rPr>
              <a:t>Two-Phase Locking 2PL</a:t>
            </a:r>
          </a:p>
          <a:p>
            <a:pPr algn="just">
              <a:lnSpc>
                <a:spcPct val="150000"/>
              </a:lnSpc>
              <a:buFont typeface="Arial" panose="020B0604020202020204" pitchFamily="34" charset="0"/>
              <a:buNone/>
            </a:pPr>
            <a:r>
              <a:rPr lang="en-US" altLang="en-US" sz="1900" b="1">
                <a:latin typeface="Calibri" panose="020F0502020204030204" pitchFamily="34" charset="0"/>
              </a:rPr>
              <a:t>      (iv) </a:t>
            </a:r>
            <a:r>
              <a:rPr lang="en-US" altLang="en-US" sz="2000">
                <a:latin typeface="Calibri" panose="020F0502020204030204" pitchFamily="34" charset="0"/>
              </a:rPr>
              <a:t>Strict Two-Phase Locking</a:t>
            </a:r>
          </a:p>
          <a:p>
            <a:pPr algn="just">
              <a:lnSpc>
                <a:spcPct val="150000"/>
              </a:lnSpc>
              <a:buFont typeface="Arial" panose="020B0604020202020204" pitchFamily="34" charset="0"/>
              <a:buChar char="•"/>
            </a:pPr>
            <a:endParaRPr lang="en-US" altLang="en-US" sz="1900" b="1">
              <a:latin typeface="Calibri" panose="020F0502020204030204" pitchFamily="34" charset="0"/>
            </a:endParaRPr>
          </a:p>
        </p:txBody>
      </p:sp>
      <p:pic>
        <p:nvPicPr>
          <p:cNvPr id="18439" name="Audio 1">
            <a:hlinkClick r:id="" action="ppaction://media"/>
            <a:extLst>
              <a:ext uri="{FF2B5EF4-FFF2-40B4-BE49-F238E27FC236}">
                <a16:creationId xmlns:a16="http://schemas.microsoft.com/office/drawing/2014/main" id="{2D6D67B0-8207-4AE3-88A3-94DBB78BD5C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5EE22898.wav">
            <a:hlinkClick r:id="" action="ppaction://media"/>
            <a:extLst>
              <a:ext uri="{FF2B5EF4-FFF2-40B4-BE49-F238E27FC236}">
                <a16:creationId xmlns:a16="http://schemas.microsoft.com/office/drawing/2014/main" id="{B605F13E-C7FB-4F68-A08C-2FFFD7224DDE}"/>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parul\Desktop\Digital Learning Content.png">
            <a:extLst>
              <a:ext uri="{FF2B5EF4-FFF2-40B4-BE49-F238E27FC236}">
                <a16:creationId xmlns:a16="http://schemas.microsoft.com/office/drawing/2014/main" id="{AC82F578-2669-4674-811B-88D875B37FF8}"/>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93663" y="260350"/>
            <a:ext cx="9144001"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6" descr="C:\Users\parul\Desktop\Untitled-1.png">
            <a:extLst>
              <a:ext uri="{FF2B5EF4-FFF2-40B4-BE49-F238E27FC236}">
                <a16:creationId xmlns:a16="http://schemas.microsoft.com/office/drawing/2014/main" id="{00404783-A6A4-4868-8210-D4AC51404E12}"/>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460" name="Rectangle 7">
            <a:extLst>
              <a:ext uri="{FF2B5EF4-FFF2-40B4-BE49-F238E27FC236}">
                <a16:creationId xmlns:a16="http://schemas.microsoft.com/office/drawing/2014/main" id="{9D7FEC7B-D30E-4CDD-A3F8-FA88E10ED3B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19461" name="TextBox 6">
            <a:extLst>
              <a:ext uri="{FF2B5EF4-FFF2-40B4-BE49-F238E27FC236}">
                <a16:creationId xmlns:a16="http://schemas.microsoft.com/office/drawing/2014/main" id="{F337F59D-2F5B-4B55-AAB8-E3D373E216C1}"/>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Lock Based Protocols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19462" name="TextBox 10">
            <a:extLst>
              <a:ext uri="{FF2B5EF4-FFF2-40B4-BE49-F238E27FC236}">
                <a16:creationId xmlns:a16="http://schemas.microsoft.com/office/drawing/2014/main" id="{4F18AE86-F7A1-41ED-9439-BABCDAC2F46F}"/>
              </a:ext>
            </a:extLst>
          </p:cNvPr>
          <p:cNvSpPr>
            <a:spLocks noChangeArrowheads="1"/>
          </p:cNvSpPr>
          <p:nvPr>
            <p:custDataLst>
              <p:tags r:id="rId5"/>
            </p:custDataLst>
          </p:nvPr>
        </p:nvSpPr>
        <p:spPr bwMode="auto">
          <a:xfrm>
            <a:off x="249238" y="2439988"/>
            <a:ext cx="8645525" cy="35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buFont typeface="Arial" panose="020B0604020202020204" pitchFamily="34" charset="0"/>
              <a:buNone/>
            </a:pPr>
            <a:r>
              <a:rPr lang="en-US" altLang="en-US" sz="1900" b="1">
                <a:latin typeface="Calibri" panose="020F0502020204030204" pitchFamily="34" charset="0"/>
              </a:rPr>
              <a:t>       (i) </a:t>
            </a:r>
            <a:r>
              <a:rPr lang="en-US" altLang="en-US" sz="2000">
                <a:latin typeface="Calibri" panose="020F0502020204030204" pitchFamily="34" charset="0"/>
              </a:rPr>
              <a:t>Simplistic Lock Protocol </a:t>
            </a:r>
            <a:endParaRPr lang="en-US" altLang="en-US" sz="2000" b="1">
              <a:latin typeface="Calibri" panose="020F0502020204030204" pitchFamily="34" charset="0"/>
            </a:endParaRPr>
          </a:p>
          <a:p>
            <a:pPr algn="just">
              <a:lnSpc>
                <a:spcPct val="150000"/>
              </a:lnSpc>
              <a:buFont typeface="Arial" panose="020B0604020202020204" pitchFamily="34" charset="0"/>
              <a:buNone/>
            </a:pPr>
            <a:r>
              <a:rPr lang="en-US" altLang="en-US" sz="1900" b="1">
                <a:latin typeface="Calibri" panose="020F0502020204030204" pitchFamily="34" charset="0"/>
              </a:rPr>
              <a:t>       (ii) </a:t>
            </a:r>
            <a:r>
              <a:rPr lang="en-US" altLang="en-US" sz="2000">
                <a:latin typeface="Calibri" panose="020F0502020204030204" pitchFamily="34" charset="0"/>
              </a:rPr>
              <a:t>Pre-claiming Lock Protocol</a:t>
            </a:r>
          </a:p>
          <a:p>
            <a:pPr algn="just">
              <a:lnSpc>
                <a:spcPct val="150000"/>
              </a:lnSpc>
              <a:buFont typeface="Arial" panose="020B0604020202020204" pitchFamily="34" charset="0"/>
              <a:buNone/>
            </a:pPr>
            <a:r>
              <a:rPr lang="en-US" altLang="en-US" sz="1900" b="1">
                <a:latin typeface="Calibri" panose="020F0502020204030204" pitchFamily="34" charset="0"/>
              </a:rPr>
              <a:t>      (iii) </a:t>
            </a:r>
            <a:r>
              <a:rPr lang="en-US" altLang="en-US" sz="2000">
                <a:latin typeface="Calibri" panose="020F0502020204030204" pitchFamily="34" charset="0"/>
              </a:rPr>
              <a:t>Two-Phase Locking 2PL</a:t>
            </a:r>
          </a:p>
          <a:p>
            <a:pPr algn="just">
              <a:lnSpc>
                <a:spcPct val="150000"/>
              </a:lnSpc>
              <a:buFont typeface="Arial" panose="020B0604020202020204" pitchFamily="34" charset="0"/>
              <a:buNone/>
            </a:pPr>
            <a:r>
              <a:rPr lang="en-US" altLang="en-US" sz="1900" b="1">
                <a:latin typeface="Calibri" panose="020F0502020204030204" pitchFamily="34" charset="0"/>
              </a:rPr>
              <a:t>      (iv) </a:t>
            </a:r>
            <a:r>
              <a:rPr lang="en-US" altLang="en-US" sz="2000">
                <a:latin typeface="Calibri" panose="020F0502020204030204" pitchFamily="34" charset="0"/>
              </a:rPr>
              <a:t>Strict Two-Phase Locking</a:t>
            </a:r>
          </a:p>
          <a:p>
            <a:pPr algn="just">
              <a:lnSpc>
                <a:spcPct val="150000"/>
              </a:lnSpc>
              <a:buFont typeface="Arial" panose="020B0604020202020204" pitchFamily="34" charset="0"/>
              <a:buChar char="•"/>
            </a:pPr>
            <a:endParaRPr lang="en-US" altLang="en-US" sz="1900" b="1">
              <a:latin typeface="Calibri" panose="020F0502020204030204" pitchFamily="34" charset="0"/>
            </a:endParaRPr>
          </a:p>
        </p:txBody>
      </p:sp>
      <p:pic>
        <p:nvPicPr>
          <p:cNvPr id="19463" name="Audio 1">
            <a:hlinkClick r:id="" action="ppaction://media"/>
            <a:extLst>
              <a:ext uri="{FF2B5EF4-FFF2-40B4-BE49-F238E27FC236}">
                <a16:creationId xmlns:a16="http://schemas.microsoft.com/office/drawing/2014/main" id="{1C3D8E9D-0887-4401-B75B-C320D0ADCB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3AC82914.wav">
            <a:hlinkClick r:id="" action="ppaction://media"/>
            <a:extLst>
              <a:ext uri="{FF2B5EF4-FFF2-40B4-BE49-F238E27FC236}">
                <a16:creationId xmlns:a16="http://schemas.microsoft.com/office/drawing/2014/main" id="{07908E1F-4208-45A8-A231-3631CE94434A}"/>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parul\Desktop\Digital Learning Content.png">
            <a:extLst>
              <a:ext uri="{FF2B5EF4-FFF2-40B4-BE49-F238E27FC236}">
                <a16:creationId xmlns:a16="http://schemas.microsoft.com/office/drawing/2014/main" id="{F44562B0-9B18-4FE6-B170-AD68ECAD53CA}"/>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6" descr="C:\Users\parul\Desktop\Untitled-1.png">
            <a:extLst>
              <a:ext uri="{FF2B5EF4-FFF2-40B4-BE49-F238E27FC236}">
                <a16:creationId xmlns:a16="http://schemas.microsoft.com/office/drawing/2014/main" id="{2062B98D-4DB7-4213-8AF4-2773A61B5C2E}"/>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33713"/>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4" name="Rectangle 7">
            <a:extLst>
              <a:ext uri="{FF2B5EF4-FFF2-40B4-BE49-F238E27FC236}">
                <a16:creationId xmlns:a16="http://schemas.microsoft.com/office/drawing/2014/main" id="{C50203FD-9FF2-4055-BCA3-3F126CC4C1B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20485" name="TextBox 6">
            <a:extLst>
              <a:ext uri="{FF2B5EF4-FFF2-40B4-BE49-F238E27FC236}">
                <a16:creationId xmlns:a16="http://schemas.microsoft.com/office/drawing/2014/main" id="{5BBCE2F5-3525-49D1-9E3D-D080BE12722F}"/>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Lock Based Protocols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20486" name="TextBox 10">
            <a:extLst>
              <a:ext uri="{FF2B5EF4-FFF2-40B4-BE49-F238E27FC236}">
                <a16:creationId xmlns:a16="http://schemas.microsoft.com/office/drawing/2014/main" id="{2BD56015-4D3A-4F9A-9BEC-D1F29B553A68}"/>
              </a:ext>
            </a:extLst>
          </p:cNvPr>
          <p:cNvSpPr>
            <a:spLocks noChangeArrowheads="1"/>
          </p:cNvSpPr>
          <p:nvPr>
            <p:custDataLst>
              <p:tags r:id="rId5"/>
            </p:custDataLst>
          </p:nvPr>
        </p:nvSpPr>
        <p:spPr bwMode="auto">
          <a:xfrm>
            <a:off x="323850" y="2439988"/>
            <a:ext cx="8570913" cy="35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buFont typeface="Arial" panose="020B0604020202020204" pitchFamily="34" charset="0"/>
              <a:buNone/>
            </a:pPr>
            <a:r>
              <a:rPr lang="en-US" altLang="en-US" sz="1900" b="1">
                <a:latin typeface="Calibri" panose="020F0502020204030204" pitchFamily="34" charset="0"/>
              </a:rPr>
              <a:t> </a:t>
            </a:r>
            <a:r>
              <a:rPr lang="en-US" altLang="en-US" sz="2400" b="1">
                <a:latin typeface="Calibri" panose="020F0502020204030204" pitchFamily="34" charset="0"/>
              </a:rPr>
              <a:t>(i) Simplistic Lock Protocol :-</a:t>
            </a:r>
          </a:p>
          <a:p>
            <a:pPr algn="just">
              <a:lnSpc>
                <a:spcPct val="150000"/>
              </a:lnSpc>
              <a:buFont typeface="Arial" panose="020B0604020202020204" pitchFamily="34" charset="0"/>
              <a:buNone/>
            </a:pPr>
            <a:r>
              <a:rPr lang="en-US" altLang="en-US" sz="1900" b="1">
                <a:latin typeface="Calibri" panose="020F0502020204030204" pitchFamily="34" charset="0"/>
              </a:rPr>
              <a:t> </a:t>
            </a:r>
            <a:r>
              <a:rPr lang="en-US" altLang="en-US" sz="1900">
                <a:latin typeface="Calibri" panose="020F0502020204030204" pitchFamily="34" charset="0"/>
              </a:rPr>
              <a:t>It means lock must be obtained before every “write” operation and after completion       of “write” operation transaction must release lock</a:t>
            </a:r>
          </a:p>
        </p:txBody>
      </p:sp>
      <p:pic>
        <p:nvPicPr>
          <p:cNvPr id="20487" name="Audio 1">
            <a:hlinkClick r:id="" action="ppaction://media"/>
            <a:extLst>
              <a:ext uri="{FF2B5EF4-FFF2-40B4-BE49-F238E27FC236}">
                <a16:creationId xmlns:a16="http://schemas.microsoft.com/office/drawing/2014/main" id="{E826D389-FCB0-4D2A-A2A7-DB7C05F2F3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EA672945.wav">
            <a:hlinkClick r:id="" action="ppaction://media"/>
            <a:extLst>
              <a:ext uri="{FF2B5EF4-FFF2-40B4-BE49-F238E27FC236}">
                <a16:creationId xmlns:a16="http://schemas.microsoft.com/office/drawing/2014/main" id="{45A6CEDA-F651-4CA5-89B9-35FE473AB984}"/>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parul\Desktop\Digital Learning Content.png">
            <a:extLst>
              <a:ext uri="{FF2B5EF4-FFF2-40B4-BE49-F238E27FC236}">
                <a16:creationId xmlns:a16="http://schemas.microsoft.com/office/drawing/2014/main" id="{7A887871-F287-44AD-B3B0-6E5174FDC067}"/>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6" descr="C:\Users\parul\Desktop\Untitled-1.png">
            <a:extLst>
              <a:ext uri="{FF2B5EF4-FFF2-40B4-BE49-F238E27FC236}">
                <a16:creationId xmlns:a16="http://schemas.microsoft.com/office/drawing/2014/main" id="{0EA79C8F-EBBE-461C-9B9E-261010DDE134}"/>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33713"/>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1508" name="Rectangle 7">
            <a:extLst>
              <a:ext uri="{FF2B5EF4-FFF2-40B4-BE49-F238E27FC236}">
                <a16:creationId xmlns:a16="http://schemas.microsoft.com/office/drawing/2014/main" id="{DD3B9723-96DA-4B83-A7C9-7CE031F71D5F}"/>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21509" name="TextBox 6">
            <a:extLst>
              <a:ext uri="{FF2B5EF4-FFF2-40B4-BE49-F238E27FC236}">
                <a16:creationId xmlns:a16="http://schemas.microsoft.com/office/drawing/2014/main" id="{7B9FDF9D-8641-43E5-83D4-E61CD5A6564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Lock Based Protocols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16390" name="TextBox 10">
            <a:extLst>
              <a:ext uri="{FF2B5EF4-FFF2-40B4-BE49-F238E27FC236}">
                <a16:creationId xmlns:a16="http://schemas.microsoft.com/office/drawing/2014/main" id="{E54E6584-82DF-48CF-BBFD-840D4FF67FD3}"/>
              </a:ext>
            </a:extLst>
          </p:cNvPr>
          <p:cNvSpPr>
            <a:spLocks noChangeArrowheads="1"/>
          </p:cNvSpPr>
          <p:nvPr>
            <p:custDataLst>
              <p:tags r:id="rId5"/>
            </p:custDataLst>
          </p:nvPr>
        </p:nvSpPr>
        <p:spPr bwMode="auto">
          <a:xfrm>
            <a:off x="323850" y="2439988"/>
            <a:ext cx="8570913" cy="388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charset="0"/>
                <a:ea typeface="Arial" charset="0"/>
                <a:cs typeface="Arial" charset="0"/>
              </a:defRPr>
            </a:lvl1pPr>
            <a:lvl2pPr marL="742950" indent="-285750">
              <a:spcBef>
                <a:spcPct val="20000"/>
              </a:spcBef>
              <a:buFont typeface="Arial" charset="0"/>
              <a:buChar char="–"/>
              <a:defRPr sz="2800">
                <a:solidFill>
                  <a:schemeClr val="tx1"/>
                </a:solidFill>
                <a:latin typeface="Calibri" charset="0"/>
                <a:ea typeface="Arial" charset="0"/>
                <a:cs typeface="Arial" charset="0"/>
              </a:defRPr>
            </a:lvl2pPr>
            <a:lvl3pPr marL="1143000" indent="-228600">
              <a:spcBef>
                <a:spcPct val="20000"/>
              </a:spcBef>
              <a:buFont typeface="Arial" charset="0"/>
              <a:buChar char="•"/>
              <a:defRPr sz="2400">
                <a:solidFill>
                  <a:schemeClr val="tx1"/>
                </a:solidFill>
                <a:latin typeface="Calibri" charset="0"/>
                <a:ea typeface="Arial" charset="0"/>
                <a:cs typeface="Arial" charset="0"/>
              </a:defRPr>
            </a:lvl3pPr>
            <a:lvl4pPr marL="1600200" indent="-228600">
              <a:spcBef>
                <a:spcPct val="20000"/>
              </a:spcBef>
              <a:buFont typeface="Arial" charset="0"/>
              <a:buChar char="–"/>
              <a:defRPr sz="2000">
                <a:solidFill>
                  <a:schemeClr val="tx1"/>
                </a:solidFill>
                <a:latin typeface="Calibri" charset="0"/>
                <a:ea typeface="Arial" charset="0"/>
                <a:cs typeface="Arial" charset="0"/>
              </a:defRPr>
            </a:lvl4pPr>
            <a:lvl5pPr marL="2057400" indent="-228600">
              <a:spcBef>
                <a:spcPct val="20000"/>
              </a:spcBef>
              <a:buFont typeface="Arial" charset="0"/>
              <a:buChar char="»"/>
              <a:defRPr sz="2000">
                <a:solidFill>
                  <a:schemeClr val="tx1"/>
                </a:solidFill>
                <a:latin typeface="Calibri" charset="0"/>
                <a:ea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Arial" charset="0"/>
                <a:cs typeface="Arial" charset="0"/>
              </a:defRPr>
            </a:lvl9pPr>
          </a:lstStyle>
          <a:p>
            <a:pPr marL="0" indent="0" algn="just">
              <a:lnSpc>
                <a:spcPct val="150000"/>
              </a:lnSpc>
              <a:spcBef>
                <a:spcPct val="0"/>
              </a:spcBef>
              <a:buFont typeface="Arial" charset="0"/>
              <a:buNone/>
              <a:defRPr/>
            </a:pPr>
            <a:r>
              <a:rPr lang="en-US" altLang="en-US" sz="1900" b="1" dirty="0"/>
              <a:t> </a:t>
            </a:r>
            <a:r>
              <a:rPr lang="en-US" altLang="en-US" sz="2400" b="1" dirty="0"/>
              <a:t>(ii) </a:t>
            </a:r>
            <a:r>
              <a:rPr lang="en-US" sz="2400" b="1" dirty="0"/>
              <a:t>Pre-claiming Lock Protocol :-</a:t>
            </a:r>
          </a:p>
          <a:p>
            <a:pPr algn="just">
              <a:lnSpc>
                <a:spcPct val="150000"/>
              </a:lnSpc>
              <a:spcBef>
                <a:spcPct val="0"/>
              </a:spcBef>
              <a:defRPr/>
            </a:pPr>
            <a:r>
              <a:rPr lang="en-US" altLang="en-US" sz="1900" b="1" dirty="0"/>
              <a:t> </a:t>
            </a:r>
            <a:r>
              <a:rPr lang="en-US" altLang="en-US" sz="1900" dirty="0"/>
              <a:t>This Protocol will create a list of database operation and after evaluating them ,Locks will be granted.</a:t>
            </a:r>
          </a:p>
          <a:p>
            <a:pPr algn="just">
              <a:lnSpc>
                <a:spcPct val="150000"/>
              </a:lnSpc>
              <a:spcBef>
                <a:spcPct val="0"/>
              </a:spcBef>
              <a:defRPr/>
            </a:pPr>
            <a:r>
              <a:rPr lang="en-US" altLang="en-US" sz="1900" dirty="0"/>
              <a:t>If all locks are granted , After completing all the database operations Transaction will release all the locks.</a:t>
            </a:r>
          </a:p>
        </p:txBody>
      </p:sp>
      <p:pic>
        <p:nvPicPr>
          <p:cNvPr id="21511" name="Audio 1">
            <a:hlinkClick r:id="" action="ppaction://media"/>
            <a:extLst>
              <a:ext uri="{FF2B5EF4-FFF2-40B4-BE49-F238E27FC236}">
                <a16:creationId xmlns:a16="http://schemas.microsoft.com/office/drawing/2014/main" id="{A1A15DCF-8B24-4B1B-9E46-E87EF37FDE4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20088" y="6324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1">
            <a:extLst>
              <a:ext uri="{FF2B5EF4-FFF2-40B4-BE49-F238E27FC236}">
                <a16:creationId xmlns:a16="http://schemas.microsoft.com/office/drawing/2014/main" id="{38034001-479A-4EE5-AC14-C06FBEC4C98A}"/>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619625" y="4545013"/>
            <a:ext cx="3700463"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27C12961.wav">
            <a:hlinkClick r:id="" action="ppaction://media"/>
            <a:extLst>
              <a:ext uri="{FF2B5EF4-FFF2-40B4-BE49-F238E27FC236}">
                <a16:creationId xmlns:a16="http://schemas.microsoft.com/office/drawing/2014/main" id="{A25DCF3E-442D-47E2-8DC0-B37FE1DE95D9}"/>
              </a:ext>
            </a:extLst>
          </p:cNvPr>
          <p:cNvPicPr>
            <a:picLocks noChangeAspect="1"/>
          </p:cNvPicPr>
          <p:nvPr>
            <a:audioFile r:link="rId7"/>
            <p:extLst>
              <p:ext uri="{DAA4B4D4-6D71-4841-9C94-3DE7FCFB9230}">
                <p14:media xmlns:p14="http://schemas.microsoft.com/office/powerpoint/2010/main" r:embed="rId6"/>
              </p:ext>
            </p:extLst>
          </p:nvPr>
        </p:nvPicPr>
        <p:blipFill>
          <a:blip r:embed="rId13">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parul\Desktop\Digital Learning Content.png">
            <a:extLst>
              <a:ext uri="{FF2B5EF4-FFF2-40B4-BE49-F238E27FC236}">
                <a16:creationId xmlns:a16="http://schemas.microsoft.com/office/drawing/2014/main" id="{7288D3E1-DA7D-4428-A604-A9EEC3B048B8}"/>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6" descr="C:\Users\parul\Desktop\Untitled-1.png">
            <a:extLst>
              <a:ext uri="{FF2B5EF4-FFF2-40B4-BE49-F238E27FC236}">
                <a16:creationId xmlns:a16="http://schemas.microsoft.com/office/drawing/2014/main" id="{2CB3BF62-82C0-41E7-87EE-C074F417150E}"/>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33713"/>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2" name="Rectangle 7">
            <a:extLst>
              <a:ext uri="{FF2B5EF4-FFF2-40B4-BE49-F238E27FC236}">
                <a16:creationId xmlns:a16="http://schemas.microsoft.com/office/drawing/2014/main" id="{251CBAFD-88C6-4DA0-AA71-7B9217E514B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22533" name="TextBox 6">
            <a:extLst>
              <a:ext uri="{FF2B5EF4-FFF2-40B4-BE49-F238E27FC236}">
                <a16:creationId xmlns:a16="http://schemas.microsoft.com/office/drawing/2014/main" id="{9534CEC8-F986-484A-9768-8B2074A93A7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Lock Based Protocols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22534" name="TextBox 10">
            <a:extLst>
              <a:ext uri="{FF2B5EF4-FFF2-40B4-BE49-F238E27FC236}">
                <a16:creationId xmlns:a16="http://schemas.microsoft.com/office/drawing/2014/main" id="{BB0FB979-BFD4-4172-95E6-846867B47EC5}"/>
              </a:ext>
            </a:extLst>
          </p:cNvPr>
          <p:cNvSpPr>
            <a:spLocks noChangeArrowheads="1"/>
          </p:cNvSpPr>
          <p:nvPr>
            <p:custDataLst>
              <p:tags r:id="rId5"/>
            </p:custDataLst>
          </p:nvPr>
        </p:nvSpPr>
        <p:spPr bwMode="auto">
          <a:xfrm>
            <a:off x="323850" y="2439988"/>
            <a:ext cx="8570913"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buFont typeface="Arial" panose="020B0604020202020204" pitchFamily="34" charset="0"/>
              <a:buNone/>
            </a:pPr>
            <a:r>
              <a:rPr lang="en-US" altLang="en-US" sz="1900" b="1">
                <a:latin typeface="Calibri" panose="020F0502020204030204" pitchFamily="34" charset="0"/>
              </a:rPr>
              <a:t> </a:t>
            </a:r>
            <a:r>
              <a:rPr lang="en-US" altLang="en-US" sz="2400" b="1">
                <a:latin typeface="Calibri" panose="020F0502020204030204" pitchFamily="34" charset="0"/>
              </a:rPr>
              <a:t>(iii) Two-Phase Locking 2PL:-</a:t>
            </a:r>
          </a:p>
          <a:p>
            <a:pPr algn="just">
              <a:lnSpc>
                <a:spcPct val="150000"/>
              </a:lnSpc>
              <a:buFont typeface="Arial" panose="020B0604020202020204" pitchFamily="34" charset="0"/>
              <a:buChar char="•"/>
            </a:pPr>
            <a:r>
              <a:rPr lang="en-US" altLang="en-US" sz="1900">
                <a:latin typeface="Calibri" panose="020F0502020204030204" pitchFamily="34" charset="0"/>
              </a:rPr>
              <a:t>According to this protocol Execution phase will get divided into three parts as follows:</a:t>
            </a:r>
          </a:p>
          <a:p>
            <a:pPr algn="just">
              <a:lnSpc>
                <a:spcPct val="150000"/>
              </a:lnSpc>
              <a:buFont typeface="Arial" panose="020B0604020202020204" pitchFamily="34" charset="0"/>
              <a:buNone/>
            </a:pPr>
            <a:r>
              <a:rPr lang="en-US" altLang="en-US" sz="1900">
                <a:latin typeface="Calibri" panose="020F0502020204030204" pitchFamily="34" charset="0"/>
              </a:rPr>
              <a:t>                    (a) Transaction will need permission to get a lock</a:t>
            </a:r>
          </a:p>
          <a:p>
            <a:pPr algn="just">
              <a:lnSpc>
                <a:spcPct val="150000"/>
              </a:lnSpc>
              <a:buFont typeface="Arial" panose="020B0604020202020204" pitchFamily="34" charset="0"/>
              <a:buNone/>
            </a:pPr>
            <a:r>
              <a:rPr lang="en-US" altLang="en-US" sz="1900">
                <a:latin typeface="Calibri" panose="020F0502020204030204" pitchFamily="34" charset="0"/>
              </a:rPr>
              <a:t>                    (b) Transaction will acquire all the locks</a:t>
            </a:r>
          </a:p>
          <a:p>
            <a:pPr algn="just">
              <a:lnSpc>
                <a:spcPct val="150000"/>
              </a:lnSpc>
              <a:buFont typeface="Arial" panose="020B0604020202020204" pitchFamily="34" charset="0"/>
              <a:buNone/>
            </a:pPr>
            <a:r>
              <a:rPr lang="en-US" altLang="en-US" sz="1900">
                <a:latin typeface="Calibri" panose="020F0502020204030204" pitchFamily="34" charset="0"/>
              </a:rPr>
              <a:t>After completion when transaction will release its 1</a:t>
            </a:r>
            <a:r>
              <a:rPr lang="en-US" altLang="en-US" sz="1900" baseline="30000">
                <a:latin typeface="Calibri" panose="020F0502020204030204" pitchFamily="34" charset="0"/>
              </a:rPr>
              <a:t>st</a:t>
            </a:r>
            <a:r>
              <a:rPr lang="en-US" altLang="en-US" sz="1900">
                <a:latin typeface="Calibri" panose="020F0502020204030204" pitchFamily="34" charset="0"/>
              </a:rPr>
              <a:t> lock then 3</a:t>
            </a:r>
            <a:r>
              <a:rPr lang="en-US" altLang="en-US" sz="1900" baseline="30000">
                <a:latin typeface="Calibri" panose="020F0502020204030204" pitchFamily="34" charset="0"/>
              </a:rPr>
              <a:t>rd</a:t>
            </a:r>
            <a:r>
              <a:rPr lang="en-US" altLang="en-US" sz="1900">
                <a:latin typeface="Calibri" panose="020F0502020204030204" pitchFamily="34" charset="0"/>
              </a:rPr>
              <a:t> phase will start</a:t>
            </a:r>
          </a:p>
          <a:p>
            <a:pPr algn="just">
              <a:lnSpc>
                <a:spcPct val="150000"/>
              </a:lnSpc>
              <a:buFont typeface="Arial" panose="020B0604020202020204" pitchFamily="34" charset="0"/>
              <a:buNone/>
            </a:pPr>
            <a:r>
              <a:rPr lang="en-US" altLang="en-US" sz="1900">
                <a:latin typeface="Calibri" panose="020F0502020204030204" pitchFamily="34" charset="0"/>
              </a:rPr>
              <a:t>                    (c) Now Transaction cannot get a new lock it will release the acquired lock.</a:t>
            </a:r>
          </a:p>
          <a:p>
            <a:pPr algn="just">
              <a:lnSpc>
                <a:spcPct val="150000"/>
              </a:lnSpc>
              <a:buFont typeface="Arial" panose="020B0604020202020204" pitchFamily="34" charset="0"/>
              <a:buNone/>
            </a:pPr>
            <a:endParaRPr lang="en-US" altLang="en-US" sz="1900">
              <a:latin typeface="Calibri" panose="020F0502020204030204" pitchFamily="34" charset="0"/>
            </a:endParaRPr>
          </a:p>
        </p:txBody>
      </p:sp>
      <p:pic>
        <p:nvPicPr>
          <p:cNvPr id="22535" name="Audio 1">
            <a:hlinkClick r:id="" action="ppaction://media"/>
            <a:extLst>
              <a:ext uri="{FF2B5EF4-FFF2-40B4-BE49-F238E27FC236}">
                <a16:creationId xmlns:a16="http://schemas.microsoft.com/office/drawing/2014/main" id="{AE0CD1D7-9F23-4E71-9922-DD51D13C631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20088" y="6324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52442992.wav">
            <a:hlinkClick r:id="" action="ppaction://media"/>
            <a:extLst>
              <a:ext uri="{FF2B5EF4-FFF2-40B4-BE49-F238E27FC236}">
                <a16:creationId xmlns:a16="http://schemas.microsoft.com/office/drawing/2014/main" id="{A6806CC9-B4B5-4865-B388-DBB9CC4B0A65}"/>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parul\Desktop\Digital Learning Content.png">
            <a:extLst>
              <a:ext uri="{FF2B5EF4-FFF2-40B4-BE49-F238E27FC236}">
                <a16:creationId xmlns:a16="http://schemas.microsoft.com/office/drawing/2014/main" id="{960CFF0D-F754-4733-8C3C-FDF5AF16EE02}"/>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6" descr="C:\Users\parul\Desktop\Untitled-1.png">
            <a:extLst>
              <a:ext uri="{FF2B5EF4-FFF2-40B4-BE49-F238E27FC236}">
                <a16:creationId xmlns:a16="http://schemas.microsoft.com/office/drawing/2014/main" id="{63AD46D1-B886-4FF8-8E7A-B01FCA70EDB4}"/>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33713"/>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3556" name="Rectangle 7">
            <a:extLst>
              <a:ext uri="{FF2B5EF4-FFF2-40B4-BE49-F238E27FC236}">
                <a16:creationId xmlns:a16="http://schemas.microsoft.com/office/drawing/2014/main" id="{715476DB-DD4C-425E-89AF-88A82BBA046F}"/>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23557" name="TextBox 6">
            <a:extLst>
              <a:ext uri="{FF2B5EF4-FFF2-40B4-BE49-F238E27FC236}">
                <a16:creationId xmlns:a16="http://schemas.microsoft.com/office/drawing/2014/main" id="{A983956B-0B8E-4793-9695-DA272A59F9A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Lock Based Protocols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16390" name="TextBox 10">
            <a:extLst>
              <a:ext uri="{FF2B5EF4-FFF2-40B4-BE49-F238E27FC236}">
                <a16:creationId xmlns:a16="http://schemas.microsoft.com/office/drawing/2014/main" id="{714269EB-BB58-4916-B59D-39CA8FD8B1F1}"/>
              </a:ext>
            </a:extLst>
          </p:cNvPr>
          <p:cNvSpPr>
            <a:spLocks noChangeArrowheads="1"/>
          </p:cNvSpPr>
          <p:nvPr>
            <p:custDataLst>
              <p:tags r:id="rId5"/>
            </p:custDataLst>
          </p:nvPr>
        </p:nvSpPr>
        <p:spPr bwMode="auto">
          <a:xfrm>
            <a:off x="323850" y="2439988"/>
            <a:ext cx="8570913"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charset="0"/>
                <a:ea typeface="Arial" charset="0"/>
                <a:cs typeface="Arial" charset="0"/>
              </a:defRPr>
            </a:lvl1pPr>
            <a:lvl2pPr marL="742950" indent="-285750">
              <a:spcBef>
                <a:spcPct val="20000"/>
              </a:spcBef>
              <a:buFont typeface="Arial" charset="0"/>
              <a:buChar char="–"/>
              <a:defRPr sz="2800">
                <a:solidFill>
                  <a:schemeClr val="tx1"/>
                </a:solidFill>
                <a:latin typeface="Calibri" charset="0"/>
                <a:ea typeface="Arial" charset="0"/>
                <a:cs typeface="Arial" charset="0"/>
              </a:defRPr>
            </a:lvl2pPr>
            <a:lvl3pPr marL="1143000" indent="-228600">
              <a:spcBef>
                <a:spcPct val="20000"/>
              </a:spcBef>
              <a:buFont typeface="Arial" charset="0"/>
              <a:buChar char="•"/>
              <a:defRPr sz="2400">
                <a:solidFill>
                  <a:schemeClr val="tx1"/>
                </a:solidFill>
                <a:latin typeface="Calibri" charset="0"/>
                <a:ea typeface="Arial" charset="0"/>
                <a:cs typeface="Arial" charset="0"/>
              </a:defRPr>
            </a:lvl3pPr>
            <a:lvl4pPr marL="1600200" indent="-228600">
              <a:spcBef>
                <a:spcPct val="20000"/>
              </a:spcBef>
              <a:buFont typeface="Arial" charset="0"/>
              <a:buChar char="–"/>
              <a:defRPr sz="2000">
                <a:solidFill>
                  <a:schemeClr val="tx1"/>
                </a:solidFill>
                <a:latin typeface="Calibri" charset="0"/>
                <a:ea typeface="Arial" charset="0"/>
                <a:cs typeface="Arial" charset="0"/>
              </a:defRPr>
            </a:lvl4pPr>
            <a:lvl5pPr marL="2057400" indent="-228600">
              <a:spcBef>
                <a:spcPct val="20000"/>
              </a:spcBef>
              <a:buFont typeface="Arial" charset="0"/>
              <a:buChar char="»"/>
              <a:defRPr sz="2000">
                <a:solidFill>
                  <a:schemeClr val="tx1"/>
                </a:solidFill>
                <a:latin typeface="Calibri" charset="0"/>
                <a:ea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Arial" charset="0"/>
                <a:cs typeface="Arial" charset="0"/>
              </a:defRPr>
            </a:lvl9pPr>
          </a:lstStyle>
          <a:p>
            <a:pPr marL="0" indent="0" algn="just">
              <a:lnSpc>
                <a:spcPct val="150000"/>
              </a:lnSpc>
              <a:spcBef>
                <a:spcPct val="0"/>
              </a:spcBef>
              <a:buFont typeface="Arial" charset="0"/>
              <a:buNone/>
              <a:defRPr/>
            </a:pPr>
            <a:r>
              <a:rPr lang="en-US" altLang="en-US" sz="1900" b="1" dirty="0"/>
              <a:t> </a:t>
            </a:r>
            <a:r>
              <a:rPr lang="en-US" altLang="en-US" sz="2400" b="1" dirty="0"/>
              <a:t>(iii) </a:t>
            </a:r>
            <a:r>
              <a:rPr lang="en-US" sz="2400" b="1" dirty="0"/>
              <a:t>Two-Phase Locking 2PL (Continued</a:t>
            </a:r>
            <a:r>
              <a:rPr lang="mr-IN" sz="2400" b="1" dirty="0"/>
              <a:t>…</a:t>
            </a:r>
            <a:r>
              <a:rPr lang="en-US" sz="2400" b="1" dirty="0"/>
              <a:t>..)</a:t>
            </a:r>
          </a:p>
          <a:p>
            <a:pPr algn="just">
              <a:lnSpc>
                <a:spcPct val="150000"/>
              </a:lnSpc>
              <a:spcBef>
                <a:spcPct val="0"/>
              </a:spcBef>
              <a:defRPr/>
            </a:pPr>
            <a:r>
              <a:rPr lang="en-US" altLang="en-US" sz="1900" dirty="0"/>
              <a:t>    This Process of acquiring and releasing lock is called as Growing and Shrinking Phase respectively.</a:t>
            </a:r>
          </a:p>
          <a:p>
            <a:pPr algn="just">
              <a:lnSpc>
                <a:spcPct val="150000"/>
              </a:lnSpc>
              <a:spcBef>
                <a:spcPct val="0"/>
              </a:spcBef>
              <a:defRPr/>
            </a:pPr>
            <a:r>
              <a:rPr lang="en-US" altLang="en-US" sz="1900" dirty="0"/>
              <a:t>In </a:t>
            </a:r>
            <a:r>
              <a:rPr lang="en-US" altLang="en-US" sz="1900" b="1" dirty="0"/>
              <a:t>Growing Phase, </a:t>
            </a:r>
            <a:r>
              <a:rPr lang="en-US" altLang="en-US" sz="1900" dirty="0"/>
              <a:t>Locks will get acquired.</a:t>
            </a:r>
          </a:p>
          <a:p>
            <a:pPr algn="just">
              <a:lnSpc>
                <a:spcPct val="150000"/>
              </a:lnSpc>
              <a:spcBef>
                <a:spcPct val="0"/>
              </a:spcBef>
              <a:defRPr/>
            </a:pPr>
            <a:r>
              <a:rPr lang="en-US" altLang="en-US" sz="1900" dirty="0"/>
              <a:t>In </a:t>
            </a:r>
            <a:r>
              <a:rPr lang="en-US" altLang="en-US" sz="1900" b="1" dirty="0"/>
              <a:t>Shrinking Phase,</a:t>
            </a:r>
            <a:r>
              <a:rPr lang="en-US" altLang="en-US" sz="1900" dirty="0"/>
              <a:t> Locks will get released.</a:t>
            </a:r>
          </a:p>
        </p:txBody>
      </p:sp>
      <p:pic>
        <p:nvPicPr>
          <p:cNvPr id="23559" name="Audio 1">
            <a:hlinkClick r:id="" action="ppaction://media"/>
            <a:extLst>
              <a:ext uri="{FF2B5EF4-FFF2-40B4-BE49-F238E27FC236}">
                <a16:creationId xmlns:a16="http://schemas.microsoft.com/office/drawing/2014/main" id="{B446736F-CB9A-4841-963C-92ED4B741B1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20088" y="6324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2">
            <a:extLst>
              <a:ext uri="{FF2B5EF4-FFF2-40B4-BE49-F238E27FC236}">
                <a16:creationId xmlns:a16="http://schemas.microsoft.com/office/drawing/2014/main" id="{89BFD900-E469-401C-A590-84CCD1F10179}"/>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28788" y="5084763"/>
            <a:ext cx="536416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62E83008.wav">
            <a:hlinkClick r:id="" action="ppaction://media"/>
            <a:extLst>
              <a:ext uri="{FF2B5EF4-FFF2-40B4-BE49-F238E27FC236}">
                <a16:creationId xmlns:a16="http://schemas.microsoft.com/office/drawing/2014/main" id="{63C5A378-1FD8-4208-8F65-E313703FFA9A}"/>
              </a:ext>
            </a:extLst>
          </p:cNvPr>
          <p:cNvPicPr>
            <a:picLocks noChangeAspect="1"/>
          </p:cNvPicPr>
          <p:nvPr>
            <a:audioFile r:link="rId7"/>
            <p:extLst>
              <p:ext uri="{DAA4B4D4-6D71-4841-9C94-3DE7FCFB9230}">
                <p14:media xmlns:p14="http://schemas.microsoft.com/office/powerpoint/2010/main" r:embed="rId6"/>
              </p:ext>
            </p:extLst>
          </p:nvPr>
        </p:nvPicPr>
        <p:blipFill>
          <a:blip r:embed="rId13">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a:extLst>
              <a:ext uri="{FF2B5EF4-FFF2-40B4-BE49-F238E27FC236}">
                <a16:creationId xmlns:a16="http://schemas.microsoft.com/office/drawing/2014/main" id="{C0C30F53-30D9-4D9B-9AEE-0C1AEE626731}"/>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6" descr="C:\Users\parul\Desktop\Untitled-1.png">
            <a:extLst>
              <a:ext uri="{FF2B5EF4-FFF2-40B4-BE49-F238E27FC236}">
                <a16:creationId xmlns:a16="http://schemas.microsoft.com/office/drawing/2014/main" id="{688E2BDE-707E-40F4-B31E-2B591BA2C7A6}"/>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33713"/>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4580" name="Rectangle 7">
            <a:extLst>
              <a:ext uri="{FF2B5EF4-FFF2-40B4-BE49-F238E27FC236}">
                <a16:creationId xmlns:a16="http://schemas.microsoft.com/office/drawing/2014/main" id="{DF215FEA-A805-4559-A78F-ECCA392719E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24581" name="TextBox 6">
            <a:extLst>
              <a:ext uri="{FF2B5EF4-FFF2-40B4-BE49-F238E27FC236}">
                <a16:creationId xmlns:a16="http://schemas.microsoft.com/office/drawing/2014/main" id="{5B768FE9-F862-457E-B96F-A794668A0EC5}"/>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Lock Based Protocols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24582" name="TextBox 10">
            <a:extLst>
              <a:ext uri="{FF2B5EF4-FFF2-40B4-BE49-F238E27FC236}">
                <a16:creationId xmlns:a16="http://schemas.microsoft.com/office/drawing/2014/main" id="{2220E6D9-10C1-4EB5-960F-1168838A54CC}"/>
              </a:ext>
            </a:extLst>
          </p:cNvPr>
          <p:cNvSpPr>
            <a:spLocks noChangeArrowheads="1"/>
          </p:cNvSpPr>
          <p:nvPr>
            <p:custDataLst>
              <p:tags r:id="rId5"/>
            </p:custDataLst>
          </p:nvPr>
        </p:nvSpPr>
        <p:spPr bwMode="auto">
          <a:xfrm>
            <a:off x="323850" y="2439988"/>
            <a:ext cx="8570913"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buFont typeface="Arial" panose="020B0604020202020204" pitchFamily="34" charset="0"/>
              <a:buNone/>
            </a:pPr>
            <a:r>
              <a:rPr lang="en-US" altLang="en-US" sz="1900" b="1">
                <a:latin typeface="Calibri" panose="020F0502020204030204" pitchFamily="34" charset="0"/>
              </a:rPr>
              <a:t> </a:t>
            </a:r>
            <a:r>
              <a:rPr lang="en-US" altLang="en-US" sz="2400" b="1">
                <a:latin typeface="Calibri" panose="020F0502020204030204" pitchFamily="34" charset="0"/>
              </a:rPr>
              <a:t>(iv) Strict Two-Phase Locking :-</a:t>
            </a:r>
          </a:p>
          <a:p>
            <a:pPr algn="just">
              <a:lnSpc>
                <a:spcPct val="150000"/>
              </a:lnSpc>
              <a:buFont typeface="Arial" panose="020B0604020202020204" pitchFamily="34" charset="0"/>
              <a:buChar char="•"/>
            </a:pPr>
            <a:r>
              <a:rPr lang="en-US" altLang="en-US" sz="1900">
                <a:latin typeface="Calibri" panose="020F0502020204030204" pitchFamily="34" charset="0"/>
              </a:rPr>
              <a:t>According to this protocol Execution phase will get divided into three parts as follows:</a:t>
            </a:r>
          </a:p>
          <a:p>
            <a:pPr algn="just">
              <a:lnSpc>
                <a:spcPct val="150000"/>
              </a:lnSpc>
              <a:buFont typeface="Arial" panose="020B0604020202020204" pitchFamily="34" charset="0"/>
              <a:buNone/>
            </a:pPr>
            <a:r>
              <a:rPr lang="en-US" altLang="en-US" sz="1900">
                <a:latin typeface="Calibri" panose="020F0502020204030204" pitchFamily="34" charset="0"/>
              </a:rPr>
              <a:t>              (a) Transaction will need permission to get a lock and will acquire all the locks</a:t>
            </a:r>
          </a:p>
          <a:p>
            <a:pPr algn="just">
              <a:lnSpc>
                <a:spcPct val="150000"/>
              </a:lnSpc>
              <a:buFont typeface="Arial" panose="020B0604020202020204" pitchFamily="34" charset="0"/>
              <a:buNone/>
            </a:pPr>
            <a:r>
              <a:rPr lang="en-US" altLang="en-US" sz="1900">
                <a:latin typeface="Calibri" panose="020F0502020204030204" pitchFamily="34" charset="0"/>
              </a:rPr>
              <a:t>              (b) Now Transaction is not allowed to release any lock until commit (successful transaction) transaction.</a:t>
            </a:r>
          </a:p>
          <a:p>
            <a:pPr algn="just">
              <a:lnSpc>
                <a:spcPct val="150000"/>
              </a:lnSpc>
              <a:buFont typeface="Arial" panose="020B0604020202020204" pitchFamily="34" charset="0"/>
              <a:buNone/>
            </a:pPr>
            <a:endParaRPr lang="en-US" altLang="en-US" sz="1900">
              <a:latin typeface="Calibri" panose="020F0502020204030204" pitchFamily="34" charset="0"/>
            </a:endParaRPr>
          </a:p>
        </p:txBody>
      </p:sp>
      <p:pic>
        <p:nvPicPr>
          <p:cNvPr id="24583" name="Audio 1">
            <a:hlinkClick r:id="" action="ppaction://media"/>
            <a:extLst>
              <a:ext uri="{FF2B5EF4-FFF2-40B4-BE49-F238E27FC236}">
                <a16:creationId xmlns:a16="http://schemas.microsoft.com/office/drawing/2014/main" id="{AEF10B32-5A19-4754-B9A3-0A68185553B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20088" y="6324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
            <a:extLst>
              <a:ext uri="{FF2B5EF4-FFF2-40B4-BE49-F238E27FC236}">
                <a16:creationId xmlns:a16="http://schemas.microsoft.com/office/drawing/2014/main" id="{B333CFF3-A9C7-4F8E-B4D7-F99B1B1106B7}"/>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403350" y="5157788"/>
            <a:ext cx="6192838"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9D6D3039.wav">
            <a:hlinkClick r:id="" action="ppaction://media"/>
            <a:extLst>
              <a:ext uri="{FF2B5EF4-FFF2-40B4-BE49-F238E27FC236}">
                <a16:creationId xmlns:a16="http://schemas.microsoft.com/office/drawing/2014/main" id="{82611534-3A3C-4ECC-B81E-C4C4D069DE05}"/>
              </a:ext>
            </a:extLst>
          </p:cNvPr>
          <p:cNvPicPr>
            <a:picLocks noChangeAspect="1"/>
          </p:cNvPicPr>
          <p:nvPr>
            <a:audioFile r:link="rId7"/>
            <p:extLst>
              <p:ext uri="{DAA4B4D4-6D71-4841-9C94-3DE7FCFB9230}">
                <p14:media xmlns:p14="http://schemas.microsoft.com/office/powerpoint/2010/main" r:embed="rId6"/>
              </p:ext>
            </p:extLst>
          </p:nvPr>
        </p:nvPicPr>
        <p:blipFill>
          <a:blip r:embed="rId13">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42863"/>
            <a:ext cx="9144000" cy="6900863"/>
          </a:xfrm>
          <a:prstGeom prst="rect">
            <a:avLst/>
          </a:prstGeom>
          <a:noFill/>
          <a:ln w="9525" algn="ctr">
            <a:noFill/>
            <a:miter lim="800000"/>
            <a:headEnd/>
            <a:tailEnd/>
          </a:ln>
        </p:spPr>
      </p:pic>
      <p:pic>
        <p:nvPicPr>
          <p:cNvPr id="18435"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8436"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a:p>
        </p:txBody>
      </p:sp>
      <p:sp>
        <p:nvSpPr>
          <p:cNvPr id="18437"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ACID property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285720" y="2285992"/>
            <a:ext cx="8577262" cy="426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Wingdings" pitchFamily="2" charset="2"/>
              <a:buChar char="Ø"/>
            </a:pPr>
            <a:r>
              <a:rPr lang="en-US" sz="2200" dirty="0"/>
              <a:t> Atomicity: Either all operations of the transaction are reflected properly in the database, or none are.</a:t>
            </a:r>
          </a:p>
          <a:p>
            <a:pPr algn="just">
              <a:buFont typeface="Wingdings" pitchFamily="2" charset="2"/>
              <a:buChar char="Ø"/>
            </a:pPr>
            <a:r>
              <a:rPr lang="en-US" sz="2200" dirty="0"/>
              <a:t> Consistency: Execution of a transaction in isolation i.ie., with no other transaction executing concurrently, preserves the consistency of the database.</a:t>
            </a:r>
          </a:p>
          <a:p>
            <a:pPr algn="just">
              <a:buFont typeface="Wingdings" pitchFamily="2" charset="2"/>
              <a:buChar char="Ø"/>
            </a:pPr>
            <a:r>
              <a:rPr lang="en-US" sz="2200" dirty="0"/>
              <a:t> Isolation: Even though multiple transactions may execute concurrently, the system guarantees that, for every pair of transactions Ti and </a:t>
            </a:r>
            <a:r>
              <a:rPr lang="en-US" sz="2200" dirty="0" err="1"/>
              <a:t>Tj</a:t>
            </a:r>
            <a:r>
              <a:rPr lang="en-US" sz="2200" dirty="0"/>
              <a:t>, it appears to Ti that either </a:t>
            </a:r>
            <a:r>
              <a:rPr lang="en-US" sz="2200" dirty="0" err="1"/>
              <a:t>Tj</a:t>
            </a:r>
            <a:r>
              <a:rPr lang="en-US" sz="2200" dirty="0"/>
              <a:t> finished execution before Ti started or </a:t>
            </a:r>
            <a:r>
              <a:rPr lang="en-US" sz="2200" dirty="0" err="1"/>
              <a:t>Tj</a:t>
            </a:r>
            <a:r>
              <a:rPr lang="en-US" sz="2200" dirty="0"/>
              <a:t> started execution after Ti finished. Thus, each transaction is unaware of other transactions executing concurrently in the system.</a:t>
            </a:r>
          </a:p>
          <a:p>
            <a:pPr algn="just">
              <a:buFont typeface="Wingdings" pitchFamily="2" charset="2"/>
              <a:buChar char="Ø"/>
            </a:pPr>
            <a:r>
              <a:rPr lang="en-US" sz="2200" dirty="0"/>
              <a:t> Durability: After a transaction completes successfully, the changes it has made to the database persist, even if there are system failures.</a:t>
            </a:r>
          </a:p>
        </p:txBody>
      </p:sp>
      <p:sp>
        <p:nvSpPr>
          <p:cNvPr id="18439"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spTree>
  </p:cSld>
  <p:clrMapOvr>
    <a:masterClrMapping/>
  </p:clrMapOvr>
  <p:transition advTm="81566"/>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parul\Desktop\Digital Learning Content.png">
            <a:extLst>
              <a:ext uri="{FF2B5EF4-FFF2-40B4-BE49-F238E27FC236}">
                <a16:creationId xmlns:a16="http://schemas.microsoft.com/office/drawing/2014/main" id="{A2B98D97-774A-4655-BC2C-ADA505314E89}"/>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93663" y="260350"/>
            <a:ext cx="9144001"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6" descr="C:\Users\parul\Desktop\Untitled-1.png">
            <a:extLst>
              <a:ext uri="{FF2B5EF4-FFF2-40B4-BE49-F238E27FC236}">
                <a16:creationId xmlns:a16="http://schemas.microsoft.com/office/drawing/2014/main" id="{4AB081D4-E5FE-4187-BE8C-B4E9868260B2}"/>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04" name="Rectangle 7">
            <a:extLst>
              <a:ext uri="{FF2B5EF4-FFF2-40B4-BE49-F238E27FC236}">
                <a16:creationId xmlns:a16="http://schemas.microsoft.com/office/drawing/2014/main" id="{E6D90676-81E8-4328-847A-C49ACE8910D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25605" name="TextBox 6">
            <a:extLst>
              <a:ext uri="{FF2B5EF4-FFF2-40B4-BE49-F238E27FC236}">
                <a16:creationId xmlns:a16="http://schemas.microsoft.com/office/drawing/2014/main" id="{EF201099-70BC-47DE-9343-2099DF90B8B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Time Stamp Based Protocols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25606" name="TextBox 10">
            <a:extLst>
              <a:ext uri="{FF2B5EF4-FFF2-40B4-BE49-F238E27FC236}">
                <a16:creationId xmlns:a16="http://schemas.microsoft.com/office/drawing/2014/main" id="{EEBB4A54-BBF7-4D75-A160-BFD2095CF9AC}"/>
              </a:ext>
            </a:extLst>
          </p:cNvPr>
          <p:cNvSpPr>
            <a:spLocks noChangeArrowheads="1"/>
          </p:cNvSpPr>
          <p:nvPr>
            <p:custDataLst>
              <p:tags r:id="rId5"/>
            </p:custDataLst>
          </p:nvPr>
        </p:nvSpPr>
        <p:spPr bwMode="auto">
          <a:xfrm>
            <a:off x="249238" y="2439988"/>
            <a:ext cx="8645525" cy="35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spcBef>
                <a:spcPct val="20000"/>
              </a:spcBef>
              <a:buFont typeface="Arial" panose="020B0604020202020204" pitchFamily="34" charset="0"/>
              <a:buChar char="•"/>
            </a:pPr>
            <a:r>
              <a:rPr lang="en-US" altLang="en-US" sz="2000">
                <a:latin typeface="Calibri" panose="020F0502020204030204" pitchFamily="34" charset="0"/>
              </a:rPr>
              <a:t>The timestamp-ordering protocol assures serializability between transactions in their conflict read and write operations. This is the liability of the protocol system that the conflict pair of tasks should be completed according to the timestamp values of the transactions.</a:t>
            </a:r>
          </a:p>
          <a:p>
            <a:pPr algn="just">
              <a:lnSpc>
                <a:spcPct val="150000"/>
              </a:lnSpc>
              <a:spcBef>
                <a:spcPct val="20000"/>
              </a:spcBef>
              <a:buFont typeface="Arial" panose="020B0604020202020204" pitchFamily="34" charset="0"/>
              <a:buChar char="•"/>
            </a:pPr>
            <a:r>
              <a:rPr lang="en-US" altLang="en-US" sz="2000">
                <a:latin typeface="Calibri" panose="020F0502020204030204" pitchFamily="34" charset="0"/>
              </a:rPr>
              <a:t>The timestamp of transaction T</a:t>
            </a:r>
            <a:r>
              <a:rPr lang="en-US" altLang="en-US" sz="2000" baseline="-25000">
                <a:latin typeface="Calibri" panose="020F0502020204030204" pitchFamily="34" charset="0"/>
              </a:rPr>
              <a:t>i</a:t>
            </a:r>
            <a:r>
              <a:rPr lang="en-US" altLang="en-US" sz="2000">
                <a:latin typeface="Calibri" panose="020F0502020204030204" pitchFamily="34" charset="0"/>
              </a:rPr>
              <a:t> is denoted as TS(T</a:t>
            </a:r>
            <a:r>
              <a:rPr lang="en-US" altLang="en-US" sz="2000" baseline="-25000">
                <a:latin typeface="Calibri" panose="020F0502020204030204" pitchFamily="34" charset="0"/>
              </a:rPr>
              <a:t>i</a:t>
            </a:r>
            <a:r>
              <a:rPr lang="en-US" altLang="en-US" sz="2000">
                <a:latin typeface="Calibri" panose="020F0502020204030204" pitchFamily="34" charset="0"/>
              </a:rPr>
              <a:t>).</a:t>
            </a:r>
          </a:p>
          <a:p>
            <a:pPr algn="just">
              <a:lnSpc>
                <a:spcPct val="150000"/>
              </a:lnSpc>
              <a:spcBef>
                <a:spcPct val="20000"/>
              </a:spcBef>
              <a:buFont typeface="Arial" panose="020B0604020202020204" pitchFamily="34" charset="0"/>
              <a:buChar char="•"/>
            </a:pPr>
            <a:r>
              <a:rPr lang="en-US" altLang="en-US" sz="2000">
                <a:latin typeface="Calibri" panose="020F0502020204030204" pitchFamily="34" charset="0"/>
              </a:rPr>
              <a:t>Read time-stamp of data-item X is denoted by R-timestamp(X).</a:t>
            </a:r>
          </a:p>
          <a:p>
            <a:pPr algn="just">
              <a:lnSpc>
                <a:spcPct val="150000"/>
              </a:lnSpc>
              <a:spcBef>
                <a:spcPct val="20000"/>
              </a:spcBef>
              <a:buFont typeface="Arial" panose="020B0604020202020204" pitchFamily="34" charset="0"/>
              <a:buChar char="•"/>
            </a:pPr>
            <a:r>
              <a:rPr lang="en-US" altLang="en-US" sz="2000">
                <a:latin typeface="Calibri" panose="020F0502020204030204" pitchFamily="34" charset="0"/>
              </a:rPr>
              <a:t>Write time-stamp of data-item X is denoted by W-timestamp(X).</a:t>
            </a:r>
          </a:p>
          <a:p>
            <a:pPr algn="just">
              <a:lnSpc>
                <a:spcPct val="150000"/>
              </a:lnSpc>
              <a:buFont typeface="Arial" panose="020B0604020202020204" pitchFamily="34" charset="0"/>
              <a:buChar char="•"/>
            </a:pPr>
            <a:endParaRPr lang="en-US" altLang="en-US" sz="1900" b="1">
              <a:latin typeface="Calibri" panose="020F0502020204030204" pitchFamily="34" charset="0"/>
            </a:endParaRPr>
          </a:p>
        </p:txBody>
      </p:sp>
      <p:pic>
        <p:nvPicPr>
          <p:cNvPr id="25607" name="Audio 1">
            <a:hlinkClick r:id="" action="ppaction://media"/>
            <a:extLst>
              <a:ext uri="{FF2B5EF4-FFF2-40B4-BE49-F238E27FC236}">
                <a16:creationId xmlns:a16="http://schemas.microsoft.com/office/drawing/2014/main" id="{28233E19-17DE-4E3A-8A4C-24D9BCA59D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2FA3055.wav">
            <a:hlinkClick r:id="" action="ppaction://media"/>
            <a:extLst>
              <a:ext uri="{FF2B5EF4-FFF2-40B4-BE49-F238E27FC236}">
                <a16:creationId xmlns:a16="http://schemas.microsoft.com/office/drawing/2014/main" id="{7AC41F8E-03A6-4171-BCEC-3A497695BB69}"/>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parul\Desktop\Digital Learning Content.png">
            <a:extLst>
              <a:ext uri="{FF2B5EF4-FFF2-40B4-BE49-F238E27FC236}">
                <a16:creationId xmlns:a16="http://schemas.microsoft.com/office/drawing/2014/main" id="{C8AC1107-B7CA-4CDA-9511-55BACD23637B}"/>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93663" y="260350"/>
            <a:ext cx="9144001"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6" descr="C:\Users\parul\Desktop\Untitled-1.png">
            <a:extLst>
              <a:ext uri="{FF2B5EF4-FFF2-40B4-BE49-F238E27FC236}">
                <a16:creationId xmlns:a16="http://schemas.microsoft.com/office/drawing/2014/main" id="{D583C065-0146-4E06-A79A-C1F9A1991D6B}"/>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6628" name="Rectangle 7">
            <a:extLst>
              <a:ext uri="{FF2B5EF4-FFF2-40B4-BE49-F238E27FC236}">
                <a16:creationId xmlns:a16="http://schemas.microsoft.com/office/drawing/2014/main" id="{99B3B005-5EAC-460F-B8F4-8B2141A82ED6}"/>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26629" name="TextBox 6">
            <a:extLst>
              <a:ext uri="{FF2B5EF4-FFF2-40B4-BE49-F238E27FC236}">
                <a16:creationId xmlns:a16="http://schemas.microsoft.com/office/drawing/2014/main" id="{EE0A321D-64D8-4886-A558-477E76B88577}"/>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chemeClr val="bg1"/>
                </a:solidFill>
                <a:latin typeface="Calibri" panose="020F0502020204030204" pitchFamily="34" charset="0"/>
                <a:cs typeface="Times New Roman" panose="02020603050405020304" pitchFamily="18" charset="0"/>
              </a:rPr>
              <a:t>Time Stamp Based Protocols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26630" name="TextBox 10">
            <a:extLst>
              <a:ext uri="{FF2B5EF4-FFF2-40B4-BE49-F238E27FC236}">
                <a16:creationId xmlns:a16="http://schemas.microsoft.com/office/drawing/2014/main" id="{FF0649C2-B446-4325-8AA2-1EA89F7E9340}"/>
              </a:ext>
            </a:extLst>
          </p:cNvPr>
          <p:cNvSpPr>
            <a:spLocks noChangeArrowheads="1"/>
          </p:cNvSpPr>
          <p:nvPr>
            <p:custDataLst>
              <p:tags r:id="rId5"/>
            </p:custDataLst>
          </p:nvPr>
        </p:nvSpPr>
        <p:spPr bwMode="auto">
          <a:xfrm>
            <a:off x="249238" y="2439988"/>
            <a:ext cx="8645525"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Font typeface="Arial" panose="020B0604020202020204" pitchFamily="34" charset="0"/>
              <a:buChar char="•"/>
            </a:pPr>
            <a:r>
              <a:rPr lang="en-US" altLang="en-US" sz="1900">
                <a:latin typeface="Calibri" panose="020F0502020204030204" pitchFamily="34" charset="0"/>
              </a:rPr>
              <a:t>Timestamp ordering protocol works as follows −</a:t>
            </a:r>
          </a:p>
          <a:p>
            <a:pPr>
              <a:spcBef>
                <a:spcPct val="20000"/>
              </a:spcBef>
              <a:buFont typeface="Arial" panose="020B0604020202020204" pitchFamily="34" charset="0"/>
              <a:buChar char="•"/>
            </a:pPr>
            <a:r>
              <a:rPr lang="en-US" altLang="en-US" sz="1900" b="1">
                <a:latin typeface="Calibri" panose="020F0502020204030204" pitchFamily="34" charset="0"/>
              </a:rPr>
              <a:t>If a transaction Ti issues a read(X) operation −</a:t>
            </a:r>
            <a:endParaRPr lang="en-US" altLang="en-US" sz="1900">
              <a:latin typeface="Calibri" panose="020F0502020204030204" pitchFamily="34" charset="0"/>
            </a:endParaRPr>
          </a:p>
          <a:p>
            <a:pPr lvl="1">
              <a:spcBef>
                <a:spcPct val="20000"/>
              </a:spcBef>
              <a:buFont typeface="Arial" panose="020B0604020202020204" pitchFamily="34" charset="0"/>
              <a:buChar char="–"/>
            </a:pPr>
            <a:r>
              <a:rPr lang="en-US" altLang="en-US" sz="1900">
                <a:latin typeface="Calibri" panose="020F0502020204030204" pitchFamily="34" charset="0"/>
              </a:rPr>
              <a:t>If TS(Ti) &lt; W-timestamp(X)</a:t>
            </a:r>
          </a:p>
          <a:p>
            <a:pPr lvl="2">
              <a:spcBef>
                <a:spcPct val="20000"/>
              </a:spcBef>
              <a:buFont typeface="Arial" panose="020B0604020202020204" pitchFamily="34" charset="0"/>
              <a:buChar char="•"/>
            </a:pPr>
            <a:r>
              <a:rPr lang="en-US" altLang="en-US" sz="1900">
                <a:latin typeface="Calibri" panose="020F0502020204030204" pitchFamily="34" charset="0"/>
              </a:rPr>
              <a:t>Operation rejected.</a:t>
            </a:r>
          </a:p>
          <a:p>
            <a:pPr lvl="1">
              <a:spcBef>
                <a:spcPct val="20000"/>
              </a:spcBef>
              <a:buFont typeface="Arial" panose="020B0604020202020204" pitchFamily="34" charset="0"/>
              <a:buChar char="–"/>
            </a:pPr>
            <a:r>
              <a:rPr lang="en-US" altLang="en-US" sz="1900">
                <a:latin typeface="Calibri" panose="020F0502020204030204" pitchFamily="34" charset="0"/>
              </a:rPr>
              <a:t>If TS(Ti) &gt;= W-timestamp(X)</a:t>
            </a:r>
          </a:p>
          <a:p>
            <a:pPr lvl="2">
              <a:spcBef>
                <a:spcPct val="20000"/>
              </a:spcBef>
              <a:buFont typeface="Arial" panose="020B0604020202020204" pitchFamily="34" charset="0"/>
              <a:buChar char="•"/>
            </a:pPr>
            <a:r>
              <a:rPr lang="en-US" altLang="en-US" sz="1900">
                <a:latin typeface="Calibri" panose="020F0502020204030204" pitchFamily="34" charset="0"/>
              </a:rPr>
              <a:t>Operation executed.</a:t>
            </a:r>
          </a:p>
          <a:p>
            <a:pPr lvl="1">
              <a:spcBef>
                <a:spcPct val="20000"/>
              </a:spcBef>
              <a:buFont typeface="Arial" panose="020B0604020202020204" pitchFamily="34" charset="0"/>
              <a:buChar char="–"/>
            </a:pPr>
            <a:r>
              <a:rPr lang="en-US" altLang="en-US" sz="1900">
                <a:latin typeface="Calibri" panose="020F0502020204030204" pitchFamily="34" charset="0"/>
              </a:rPr>
              <a:t>All data-item timestamps updated.</a:t>
            </a:r>
          </a:p>
          <a:p>
            <a:pPr>
              <a:spcBef>
                <a:spcPct val="20000"/>
              </a:spcBef>
              <a:buFont typeface="Arial" panose="020B0604020202020204" pitchFamily="34" charset="0"/>
              <a:buChar char="•"/>
            </a:pPr>
            <a:r>
              <a:rPr lang="en-US" altLang="en-US" sz="1900" b="1">
                <a:latin typeface="Calibri" panose="020F0502020204030204" pitchFamily="34" charset="0"/>
              </a:rPr>
              <a:t>If a transaction Ti issues a write(X) operation −</a:t>
            </a:r>
            <a:endParaRPr lang="en-US" altLang="en-US" sz="1900">
              <a:latin typeface="Calibri" panose="020F0502020204030204" pitchFamily="34" charset="0"/>
            </a:endParaRPr>
          </a:p>
          <a:p>
            <a:pPr lvl="1">
              <a:spcBef>
                <a:spcPct val="20000"/>
              </a:spcBef>
              <a:buFont typeface="Arial" panose="020B0604020202020204" pitchFamily="34" charset="0"/>
              <a:buChar char="–"/>
            </a:pPr>
            <a:r>
              <a:rPr lang="en-US" altLang="en-US" sz="1900">
                <a:latin typeface="Calibri" panose="020F0502020204030204" pitchFamily="34" charset="0"/>
              </a:rPr>
              <a:t>If TS(Ti) &lt; R-timestamp(X)</a:t>
            </a:r>
          </a:p>
          <a:p>
            <a:pPr lvl="2">
              <a:spcBef>
                <a:spcPct val="20000"/>
              </a:spcBef>
              <a:buFont typeface="Arial" panose="020B0604020202020204" pitchFamily="34" charset="0"/>
              <a:buChar char="•"/>
            </a:pPr>
            <a:r>
              <a:rPr lang="en-US" altLang="en-US" sz="1900">
                <a:latin typeface="Calibri" panose="020F0502020204030204" pitchFamily="34" charset="0"/>
              </a:rPr>
              <a:t>Operation rejected.</a:t>
            </a:r>
          </a:p>
          <a:p>
            <a:pPr lvl="1">
              <a:spcBef>
                <a:spcPct val="20000"/>
              </a:spcBef>
              <a:buFont typeface="Arial" panose="020B0604020202020204" pitchFamily="34" charset="0"/>
              <a:buChar char="–"/>
            </a:pPr>
            <a:r>
              <a:rPr lang="en-US" altLang="en-US" sz="1900">
                <a:latin typeface="Calibri" panose="020F0502020204030204" pitchFamily="34" charset="0"/>
              </a:rPr>
              <a:t>If TS(Ti) &lt; W-timestamp(X)</a:t>
            </a:r>
          </a:p>
          <a:p>
            <a:pPr lvl="2">
              <a:spcBef>
                <a:spcPct val="20000"/>
              </a:spcBef>
              <a:buFont typeface="Arial" panose="020B0604020202020204" pitchFamily="34" charset="0"/>
              <a:buChar char="•"/>
            </a:pPr>
            <a:r>
              <a:rPr lang="en-US" altLang="en-US" sz="1900">
                <a:latin typeface="Calibri" panose="020F0502020204030204" pitchFamily="34" charset="0"/>
              </a:rPr>
              <a:t>Operation rejected and Ti rolled back.</a:t>
            </a:r>
          </a:p>
          <a:p>
            <a:pPr lvl="1">
              <a:spcBef>
                <a:spcPct val="20000"/>
              </a:spcBef>
              <a:buFont typeface="Arial" panose="020B0604020202020204" pitchFamily="34" charset="0"/>
              <a:buChar char="–"/>
            </a:pPr>
            <a:r>
              <a:rPr lang="en-US" altLang="en-US" sz="1900">
                <a:latin typeface="Calibri" panose="020F0502020204030204" pitchFamily="34" charset="0"/>
              </a:rPr>
              <a:t>Otherwise, operation executed.</a:t>
            </a:r>
          </a:p>
          <a:p>
            <a:pPr algn="just">
              <a:lnSpc>
                <a:spcPct val="150000"/>
              </a:lnSpc>
              <a:buFont typeface="Arial" panose="020B0604020202020204" pitchFamily="34" charset="0"/>
              <a:buChar char="•"/>
            </a:pPr>
            <a:endParaRPr lang="en-US" altLang="en-US" sz="1900" b="1">
              <a:latin typeface="Calibri" panose="020F0502020204030204" pitchFamily="34" charset="0"/>
            </a:endParaRPr>
          </a:p>
        </p:txBody>
      </p:sp>
      <p:pic>
        <p:nvPicPr>
          <p:cNvPr id="26631" name="Audio 1">
            <a:hlinkClick r:id="" action="ppaction://media"/>
            <a:extLst>
              <a:ext uri="{FF2B5EF4-FFF2-40B4-BE49-F238E27FC236}">
                <a16:creationId xmlns:a16="http://schemas.microsoft.com/office/drawing/2014/main" id="{BE14162C-4170-480E-A660-B2CD2F96055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997D3180.wav">
            <a:hlinkClick r:id="" action="ppaction://media"/>
            <a:extLst>
              <a:ext uri="{FF2B5EF4-FFF2-40B4-BE49-F238E27FC236}">
                <a16:creationId xmlns:a16="http://schemas.microsoft.com/office/drawing/2014/main" id="{CED49C6B-70E1-4FF8-8C99-3F17850492EA}"/>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parul\Desktop\Digital Learning Content.png">
            <a:extLst>
              <a:ext uri="{FF2B5EF4-FFF2-40B4-BE49-F238E27FC236}">
                <a16:creationId xmlns:a16="http://schemas.microsoft.com/office/drawing/2014/main" id="{ABB8DF85-B78D-4F28-8B7B-F9FC1D733AA0}"/>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93663" y="260350"/>
            <a:ext cx="9144001"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6" descr="C:\Users\parul\Desktop\Untitled-1.png">
            <a:extLst>
              <a:ext uri="{FF2B5EF4-FFF2-40B4-BE49-F238E27FC236}">
                <a16:creationId xmlns:a16="http://schemas.microsoft.com/office/drawing/2014/main" id="{55C4DF2E-E7B0-4619-8BE2-B56913ED19CB}"/>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7652" name="Rectangle 7">
            <a:extLst>
              <a:ext uri="{FF2B5EF4-FFF2-40B4-BE49-F238E27FC236}">
                <a16:creationId xmlns:a16="http://schemas.microsoft.com/office/drawing/2014/main" id="{BED59B4F-4BF4-4D5D-8ACC-43EB4311B3F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27653" name="TextBox 6">
            <a:extLst>
              <a:ext uri="{FF2B5EF4-FFF2-40B4-BE49-F238E27FC236}">
                <a16:creationId xmlns:a16="http://schemas.microsoft.com/office/drawing/2014/main" id="{D57C7168-D531-450C-A805-C99328A2E6B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3000" b="1">
                <a:solidFill>
                  <a:schemeClr val="bg1"/>
                </a:solidFill>
                <a:latin typeface="Calibri" panose="020F0502020204030204" pitchFamily="34" charset="0"/>
                <a:cs typeface="Times New Roman" panose="02020603050405020304" pitchFamily="18" charset="0"/>
              </a:rPr>
              <a:t>Multi Version Concurrency Control(MVCC)</a:t>
            </a:r>
          </a:p>
        </p:txBody>
      </p:sp>
      <p:sp>
        <p:nvSpPr>
          <p:cNvPr id="27654" name="TextBox 10">
            <a:extLst>
              <a:ext uri="{FF2B5EF4-FFF2-40B4-BE49-F238E27FC236}">
                <a16:creationId xmlns:a16="http://schemas.microsoft.com/office/drawing/2014/main" id="{93D6DB17-7F01-4C81-9288-CAEECA95FE33}"/>
              </a:ext>
            </a:extLst>
          </p:cNvPr>
          <p:cNvSpPr>
            <a:spLocks noChangeArrowheads="1"/>
          </p:cNvSpPr>
          <p:nvPr>
            <p:custDataLst>
              <p:tags r:id="rId5"/>
            </p:custDataLst>
          </p:nvPr>
        </p:nvSpPr>
        <p:spPr bwMode="auto">
          <a:xfrm>
            <a:off x="249238" y="2439988"/>
            <a:ext cx="8645525"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Font typeface="Arial" panose="020B0604020202020204" pitchFamily="34" charset="0"/>
              <a:buChar char="•"/>
            </a:pPr>
            <a:r>
              <a:rPr lang="en-US" altLang="en-US" sz="1900">
                <a:latin typeface="Calibri" panose="020F0502020204030204" pitchFamily="34" charset="0"/>
              </a:rPr>
              <a:t>MVCC will maintain more than one copy of same data item in order to avoid inconsistency.</a:t>
            </a:r>
          </a:p>
          <a:p>
            <a:pPr algn="just">
              <a:lnSpc>
                <a:spcPct val="150000"/>
              </a:lnSpc>
              <a:buFont typeface="Arial" panose="020B0604020202020204" pitchFamily="34" charset="0"/>
              <a:buChar char="•"/>
            </a:pPr>
            <a:r>
              <a:rPr lang="en-US" altLang="en-US" sz="1900">
                <a:latin typeface="Calibri" panose="020F0502020204030204" pitchFamily="34" charset="0"/>
              </a:rPr>
              <a:t>Whenever An user will need to update a piece of data in transaction then it will overwrite a copy of data not original data.</a:t>
            </a:r>
          </a:p>
          <a:p>
            <a:pPr algn="just">
              <a:lnSpc>
                <a:spcPct val="150000"/>
              </a:lnSpc>
              <a:buFont typeface="Arial" panose="020B0604020202020204" pitchFamily="34" charset="0"/>
              <a:buChar char="•"/>
            </a:pPr>
            <a:r>
              <a:rPr lang="en-US" altLang="en-US" sz="2000">
                <a:latin typeface="Calibri" panose="020F0502020204030204" pitchFamily="34" charset="0"/>
              </a:rPr>
              <a:t>MVCC allows POINT IN TIME CONSISTENT view. Read transactions under MVCC typically use a timestamp or Trans ID to decide which state of the database has to read, and read the particular versions of the data that is provided by MVCC.</a:t>
            </a:r>
          </a:p>
          <a:p>
            <a:pPr algn="just">
              <a:lnSpc>
                <a:spcPct val="150000"/>
              </a:lnSpc>
              <a:buFont typeface="Arial" panose="020B0604020202020204" pitchFamily="34" charset="0"/>
              <a:buChar char="•"/>
            </a:pPr>
            <a:r>
              <a:rPr lang="en-US" altLang="en-US" sz="2000">
                <a:latin typeface="Calibri" panose="020F0502020204030204" pitchFamily="34" charset="0"/>
              </a:rPr>
              <a:t>Due to above approach Read and Write both will get executed at different data items (copies of maintained data).</a:t>
            </a:r>
            <a:endParaRPr lang="en-US" altLang="en-US" sz="1900">
              <a:latin typeface="Calibri" panose="020F0502020204030204" pitchFamily="34" charset="0"/>
            </a:endParaRPr>
          </a:p>
          <a:p>
            <a:pPr algn="just">
              <a:lnSpc>
                <a:spcPct val="150000"/>
              </a:lnSpc>
              <a:buFont typeface="Arial" panose="020B0604020202020204" pitchFamily="34" charset="0"/>
              <a:buChar char="•"/>
            </a:pPr>
            <a:endParaRPr lang="en-US" altLang="en-US" sz="1900">
              <a:latin typeface="Calibri" panose="020F0502020204030204" pitchFamily="34" charset="0"/>
            </a:endParaRPr>
          </a:p>
        </p:txBody>
      </p:sp>
      <p:pic>
        <p:nvPicPr>
          <p:cNvPr id="27655" name="Audio 1">
            <a:hlinkClick r:id="" action="ppaction://media"/>
            <a:extLst>
              <a:ext uri="{FF2B5EF4-FFF2-40B4-BE49-F238E27FC236}">
                <a16:creationId xmlns:a16="http://schemas.microsoft.com/office/drawing/2014/main" id="{CEA75F68-187A-4C44-93B1-0215B38FBAA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CC5F3258.wav">
            <a:hlinkClick r:id="" action="ppaction://media"/>
            <a:extLst>
              <a:ext uri="{FF2B5EF4-FFF2-40B4-BE49-F238E27FC236}">
                <a16:creationId xmlns:a16="http://schemas.microsoft.com/office/drawing/2014/main" id="{83B1F874-6B82-4DA8-8CD8-A3DE9622406B}"/>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parul\Desktop\Digital Learning Content.png">
            <a:extLst>
              <a:ext uri="{FF2B5EF4-FFF2-40B4-BE49-F238E27FC236}">
                <a16:creationId xmlns:a16="http://schemas.microsoft.com/office/drawing/2014/main" id="{9757A4F0-1057-400B-9344-4E5E9FE0EB6D}"/>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93663" y="260350"/>
            <a:ext cx="9144001"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6" descr="C:\Users\parul\Desktop\Untitled-1.png">
            <a:extLst>
              <a:ext uri="{FF2B5EF4-FFF2-40B4-BE49-F238E27FC236}">
                <a16:creationId xmlns:a16="http://schemas.microsoft.com/office/drawing/2014/main" id="{AD463051-B9F0-4D71-A228-E3072C0255CD}"/>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6" name="Rectangle 7">
            <a:extLst>
              <a:ext uri="{FF2B5EF4-FFF2-40B4-BE49-F238E27FC236}">
                <a16:creationId xmlns:a16="http://schemas.microsoft.com/office/drawing/2014/main" id="{0D64A0EA-7BEB-4F25-8041-5C34CE573D73}"/>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28677" name="TextBox 6">
            <a:extLst>
              <a:ext uri="{FF2B5EF4-FFF2-40B4-BE49-F238E27FC236}">
                <a16:creationId xmlns:a16="http://schemas.microsoft.com/office/drawing/2014/main" id="{A456B6C6-38F6-420C-899D-936559268B31}"/>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3000" b="1">
                <a:solidFill>
                  <a:schemeClr val="bg1"/>
                </a:solidFill>
                <a:latin typeface="Calibri" panose="020F0502020204030204" pitchFamily="34" charset="0"/>
                <a:cs typeface="Times New Roman" panose="02020603050405020304" pitchFamily="18" charset="0"/>
              </a:rPr>
              <a:t>Multi Version Concurrency Control(MVCC)</a:t>
            </a:r>
          </a:p>
        </p:txBody>
      </p:sp>
      <p:sp>
        <p:nvSpPr>
          <p:cNvPr id="28678" name="TextBox 10">
            <a:extLst>
              <a:ext uri="{FF2B5EF4-FFF2-40B4-BE49-F238E27FC236}">
                <a16:creationId xmlns:a16="http://schemas.microsoft.com/office/drawing/2014/main" id="{2F24E3BA-1D2E-40D1-9EEE-30C28D9A6E27}"/>
              </a:ext>
            </a:extLst>
          </p:cNvPr>
          <p:cNvSpPr>
            <a:spLocks noChangeArrowheads="1"/>
          </p:cNvSpPr>
          <p:nvPr>
            <p:custDataLst>
              <p:tags r:id="rId5"/>
            </p:custDataLst>
          </p:nvPr>
        </p:nvSpPr>
        <p:spPr bwMode="auto">
          <a:xfrm>
            <a:off x="249238" y="2439988"/>
            <a:ext cx="8645525"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buFont typeface="Arial" panose="020B0604020202020204" pitchFamily="34" charset="0"/>
              <a:buChar char="•"/>
            </a:pPr>
            <a:r>
              <a:rPr lang="en-US" altLang="en-US" sz="2000">
                <a:latin typeface="Calibri" panose="020F0502020204030204" pitchFamily="34" charset="0"/>
              </a:rPr>
              <a:t>MVCC uses timestamp (</a:t>
            </a:r>
            <a:r>
              <a:rPr lang="en-US" altLang="en-US" sz="2000" b="1">
                <a:latin typeface="Calibri" panose="020F0502020204030204" pitchFamily="34" charset="0"/>
              </a:rPr>
              <a:t>TS</a:t>
            </a:r>
            <a:r>
              <a:rPr lang="en-US" altLang="en-US" sz="2000">
                <a:latin typeface="Calibri" panose="020F0502020204030204" pitchFamily="34" charset="0"/>
              </a:rPr>
              <a:t>), and incrementing</a:t>
            </a:r>
            <a:r>
              <a:rPr lang="en-US" altLang="en-US" sz="2000" i="1">
                <a:latin typeface="Calibri" panose="020F0502020204030204" pitchFamily="34" charset="0"/>
              </a:rPr>
              <a:t> </a:t>
            </a:r>
            <a:r>
              <a:rPr lang="en-US" altLang="en-US" sz="2000">
                <a:latin typeface="Calibri" panose="020F0502020204030204" pitchFamily="34" charset="0"/>
              </a:rPr>
              <a:t>transaction IDs, to attain consistency between transactions. MVCC assures a transaction (</a:t>
            </a:r>
            <a:r>
              <a:rPr lang="en-US" altLang="en-US" sz="2000" b="1">
                <a:latin typeface="Calibri" panose="020F0502020204030204" pitchFamily="34" charset="0"/>
              </a:rPr>
              <a:t>T</a:t>
            </a:r>
            <a:r>
              <a:rPr lang="en-US" altLang="en-US" sz="2000">
                <a:latin typeface="Calibri" panose="020F0502020204030204" pitchFamily="34" charset="0"/>
              </a:rPr>
              <a:t>) will never wait for </a:t>
            </a:r>
            <a:r>
              <a:rPr lang="en-US" altLang="en-US" sz="2000" i="1">
                <a:latin typeface="Calibri" panose="020F0502020204030204" pitchFamily="34" charset="0"/>
              </a:rPr>
              <a:t>Reading</a:t>
            </a:r>
            <a:r>
              <a:rPr lang="en-US" altLang="en-US" sz="2000">
                <a:latin typeface="Calibri" panose="020F0502020204030204" pitchFamily="34" charset="0"/>
              </a:rPr>
              <a:t> a database object (</a:t>
            </a:r>
            <a:r>
              <a:rPr lang="en-US" altLang="en-US" sz="2000" b="1">
                <a:latin typeface="Calibri" panose="020F0502020204030204" pitchFamily="34" charset="0"/>
              </a:rPr>
              <a:t>D</a:t>
            </a:r>
            <a:r>
              <a:rPr lang="en-US" altLang="en-US" sz="2000">
                <a:latin typeface="Calibri" panose="020F0502020204030204" pitchFamily="34" charset="0"/>
              </a:rPr>
              <a:t>) by maintaining several versions of the object. Each version of object </a:t>
            </a:r>
            <a:r>
              <a:rPr lang="en-US" altLang="en-US" sz="2000" b="1">
                <a:latin typeface="Calibri" panose="020F0502020204030204" pitchFamily="34" charset="0"/>
              </a:rPr>
              <a:t>D</a:t>
            </a:r>
            <a:r>
              <a:rPr lang="en-US" altLang="en-US" sz="2000">
                <a:latin typeface="Calibri" panose="020F0502020204030204" pitchFamily="34" charset="0"/>
              </a:rPr>
              <a:t> has both a </a:t>
            </a:r>
            <a:r>
              <a:rPr lang="en-US" altLang="en-US" sz="2000" i="1">
                <a:latin typeface="Calibri" panose="020F0502020204030204" pitchFamily="34" charset="0"/>
              </a:rPr>
              <a:t>Read Timestamp</a:t>
            </a:r>
            <a:r>
              <a:rPr lang="en-US" altLang="en-US" sz="2000">
                <a:latin typeface="Calibri" panose="020F0502020204030204" pitchFamily="34" charset="0"/>
              </a:rPr>
              <a:t> (</a:t>
            </a:r>
            <a:r>
              <a:rPr lang="en-US" altLang="en-US" sz="2000" b="1">
                <a:latin typeface="Calibri" panose="020F0502020204030204" pitchFamily="34" charset="0"/>
              </a:rPr>
              <a:t>RTS</a:t>
            </a:r>
            <a:r>
              <a:rPr lang="en-US" altLang="en-US" sz="2000">
                <a:latin typeface="Calibri" panose="020F0502020204030204" pitchFamily="34" charset="0"/>
              </a:rPr>
              <a:t>) and a </a:t>
            </a:r>
            <a:r>
              <a:rPr lang="en-US" altLang="en-US" sz="2000" i="1">
                <a:latin typeface="Calibri" panose="020F0502020204030204" pitchFamily="34" charset="0"/>
              </a:rPr>
              <a:t>Write Timestamp</a:t>
            </a:r>
            <a:r>
              <a:rPr lang="en-US" altLang="en-US" sz="2000">
                <a:latin typeface="Calibri" panose="020F0502020204030204" pitchFamily="34" charset="0"/>
              </a:rPr>
              <a:t> (</a:t>
            </a:r>
            <a:r>
              <a:rPr lang="en-US" altLang="en-US" sz="2000" b="1">
                <a:latin typeface="Calibri" panose="020F0502020204030204" pitchFamily="34" charset="0"/>
              </a:rPr>
              <a:t>WTS</a:t>
            </a:r>
            <a:r>
              <a:rPr lang="en-US" altLang="en-US" sz="2000">
                <a:latin typeface="Calibri" panose="020F0502020204030204" pitchFamily="34" charset="0"/>
              </a:rPr>
              <a:t>) which lets a specific transaction </a:t>
            </a:r>
            <a:r>
              <a:rPr lang="en-US" altLang="en-US" sz="2000" b="1">
                <a:latin typeface="Calibri" panose="020F0502020204030204" pitchFamily="34" charset="0"/>
              </a:rPr>
              <a:t>T</a:t>
            </a:r>
            <a:r>
              <a:rPr lang="en-US" altLang="en-US" sz="2000" b="1" baseline="-25000">
                <a:latin typeface="Calibri" panose="020F0502020204030204" pitchFamily="34" charset="0"/>
              </a:rPr>
              <a:t>i</a:t>
            </a:r>
            <a:r>
              <a:rPr lang="en-US" altLang="en-US" sz="2000">
                <a:latin typeface="Calibri" panose="020F0502020204030204" pitchFamily="34" charset="0"/>
              </a:rPr>
              <a:t> read the most recent version of the object which precedes the transaction's </a:t>
            </a:r>
            <a:r>
              <a:rPr lang="en-US" altLang="en-US" sz="2000" i="1">
                <a:latin typeface="Calibri" panose="020F0502020204030204" pitchFamily="34" charset="0"/>
              </a:rPr>
              <a:t>Read Timestamp</a:t>
            </a:r>
            <a:r>
              <a:rPr lang="en-US" altLang="en-US" sz="2000">
                <a:latin typeface="Calibri" panose="020F0502020204030204" pitchFamily="34" charset="0"/>
              </a:rPr>
              <a:t> </a:t>
            </a:r>
            <a:r>
              <a:rPr lang="en-US" altLang="en-US" sz="2000" b="1">
                <a:latin typeface="Calibri" panose="020F0502020204030204" pitchFamily="34" charset="0"/>
              </a:rPr>
              <a:t>RTS</a:t>
            </a:r>
            <a:r>
              <a:rPr lang="en-US" altLang="en-US" sz="2000">
                <a:latin typeface="Calibri" panose="020F0502020204030204" pitchFamily="34" charset="0"/>
              </a:rPr>
              <a:t>(</a:t>
            </a:r>
            <a:r>
              <a:rPr lang="en-US" altLang="en-US" sz="2000" b="1">
                <a:latin typeface="Calibri" panose="020F0502020204030204" pitchFamily="34" charset="0"/>
              </a:rPr>
              <a:t>T</a:t>
            </a:r>
            <a:r>
              <a:rPr lang="en-US" altLang="en-US" sz="2000" b="1" baseline="-25000">
                <a:latin typeface="Calibri" panose="020F0502020204030204" pitchFamily="34" charset="0"/>
              </a:rPr>
              <a:t>i</a:t>
            </a:r>
            <a:r>
              <a:rPr lang="en-US" altLang="en-US" sz="2000">
                <a:latin typeface="Calibri" panose="020F0502020204030204" pitchFamily="34" charset="0"/>
              </a:rPr>
              <a:t>).</a:t>
            </a:r>
          </a:p>
          <a:p>
            <a:pPr algn="just">
              <a:lnSpc>
                <a:spcPct val="150000"/>
              </a:lnSpc>
              <a:buFont typeface="Arial" panose="020B0604020202020204" pitchFamily="34" charset="0"/>
              <a:buChar char="•"/>
            </a:pPr>
            <a:r>
              <a:rPr lang="en-US" altLang="en-US" sz="2000">
                <a:latin typeface="Calibri" panose="020F0502020204030204" pitchFamily="34" charset="0"/>
              </a:rPr>
              <a:t>f transaction </a:t>
            </a:r>
            <a:r>
              <a:rPr lang="en-US" altLang="en-US" sz="2000" b="1">
                <a:latin typeface="Calibri" panose="020F0502020204030204" pitchFamily="34" charset="0"/>
              </a:rPr>
              <a:t>T</a:t>
            </a:r>
            <a:r>
              <a:rPr lang="en-US" altLang="en-US" sz="2000" b="1" baseline="-25000">
                <a:latin typeface="Calibri" panose="020F0502020204030204" pitchFamily="34" charset="0"/>
              </a:rPr>
              <a:t>i</a:t>
            </a:r>
            <a:r>
              <a:rPr lang="en-US" altLang="en-US" sz="2000">
                <a:latin typeface="Calibri" panose="020F0502020204030204" pitchFamily="34" charset="0"/>
              </a:rPr>
              <a:t> wants to </a:t>
            </a:r>
            <a:r>
              <a:rPr lang="en-US" altLang="en-US" sz="2000" i="1">
                <a:latin typeface="Calibri" panose="020F0502020204030204" pitchFamily="34" charset="0"/>
              </a:rPr>
              <a:t>Write</a:t>
            </a:r>
            <a:r>
              <a:rPr lang="en-US" altLang="en-US" sz="2000">
                <a:latin typeface="Calibri" panose="020F0502020204030204" pitchFamily="34" charset="0"/>
              </a:rPr>
              <a:t> to object </a:t>
            </a:r>
            <a:r>
              <a:rPr lang="en-US" altLang="en-US" sz="2000" b="1">
                <a:latin typeface="Calibri" panose="020F0502020204030204" pitchFamily="34" charset="0"/>
              </a:rPr>
              <a:t>D</a:t>
            </a:r>
            <a:r>
              <a:rPr lang="en-US" altLang="en-US" sz="2000">
                <a:latin typeface="Calibri" panose="020F0502020204030204" pitchFamily="34" charset="0"/>
              </a:rPr>
              <a:t>, and there is also another transaction </a:t>
            </a:r>
            <a:r>
              <a:rPr lang="en-US" altLang="en-US" sz="2000" b="1">
                <a:latin typeface="Calibri" panose="020F0502020204030204" pitchFamily="34" charset="0"/>
              </a:rPr>
              <a:t>T</a:t>
            </a:r>
            <a:r>
              <a:rPr lang="en-US" altLang="en-US" sz="2000" b="1" baseline="-25000">
                <a:latin typeface="Calibri" panose="020F0502020204030204" pitchFamily="34" charset="0"/>
              </a:rPr>
              <a:t>k</a:t>
            </a:r>
            <a:r>
              <a:rPr lang="en-US" altLang="en-US" sz="2000">
                <a:latin typeface="Calibri" panose="020F0502020204030204" pitchFamily="34" charset="0"/>
              </a:rPr>
              <a:t> happening to the same object, the Read Timestamp </a:t>
            </a:r>
            <a:r>
              <a:rPr lang="en-US" altLang="en-US" sz="2000" b="1">
                <a:latin typeface="Calibri" panose="020F0502020204030204" pitchFamily="34" charset="0"/>
              </a:rPr>
              <a:t>RTS</a:t>
            </a:r>
            <a:r>
              <a:rPr lang="en-US" altLang="en-US" sz="2000">
                <a:latin typeface="Calibri" panose="020F0502020204030204" pitchFamily="34" charset="0"/>
              </a:rPr>
              <a:t>(</a:t>
            </a:r>
            <a:r>
              <a:rPr lang="en-US" altLang="en-US" sz="2000" b="1">
                <a:latin typeface="Calibri" panose="020F0502020204030204" pitchFamily="34" charset="0"/>
              </a:rPr>
              <a:t>T</a:t>
            </a:r>
            <a:r>
              <a:rPr lang="en-US" altLang="en-US" sz="2000" b="1" baseline="-25000">
                <a:latin typeface="Calibri" panose="020F0502020204030204" pitchFamily="34" charset="0"/>
              </a:rPr>
              <a:t>i</a:t>
            </a:r>
            <a:r>
              <a:rPr lang="en-US" altLang="en-US" sz="2000">
                <a:latin typeface="Calibri" panose="020F0502020204030204" pitchFamily="34" charset="0"/>
              </a:rPr>
              <a:t>) must precede the Read Timestamp </a:t>
            </a:r>
            <a:r>
              <a:rPr lang="en-US" altLang="en-US" sz="2000" b="1">
                <a:latin typeface="Calibri" panose="020F0502020204030204" pitchFamily="34" charset="0"/>
              </a:rPr>
              <a:t>RTS</a:t>
            </a:r>
            <a:r>
              <a:rPr lang="en-US" altLang="en-US" sz="2000">
                <a:latin typeface="Calibri" panose="020F0502020204030204" pitchFamily="34" charset="0"/>
              </a:rPr>
              <a:t>(</a:t>
            </a:r>
            <a:r>
              <a:rPr lang="en-US" altLang="en-US" sz="2000" b="1">
                <a:latin typeface="Calibri" panose="020F0502020204030204" pitchFamily="34" charset="0"/>
              </a:rPr>
              <a:t>T</a:t>
            </a:r>
            <a:r>
              <a:rPr lang="en-US" altLang="en-US" sz="2000" b="1" baseline="-25000">
                <a:latin typeface="Calibri" panose="020F0502020204030204" pitchFamily="34" charset="0"/>
              </a:rPr>
              <a:t>k</a:t>
            </a:r>
            <a:r>
              <a:rPr lang="en-US" altLang="en-US" sz="2000">
                <a:latin typeface="Calibri" panose="020F0502020204030204" pitchFamily="34" charset="0"/>
              </a:rPr>
              <a:t>), i.e., </a:t>
            </a:r>
            <a:r>
              <a:rPr lang="en-US" altLang="en-US" sz="2000" b="1">
                <a:latin typeface="Calibri" panose="020F0502020204030204" pitchFamily="34" charset="0"/>
              </a:rPr>
              <a:t>RTS</a:t>
            </a:r>
            <a:r>
              <a:rPr lang="en-US" altLang="en-US" sz="2000">
                <a:latin typeface="Calibri" panose="020F0502020204030204" pitchFamily="34" charset="0"/>
              </a:rPr>
              <a:t>(</a:t>
            </a:r>
            <a:r>
              <a:rPr lang="en-US" altLang="en-US" sz="2000" b="1">
                <a:latin typeface="Calibri" panose="020F0502020204030204" pitchFamily="34" charset="0"/>
              </a:rPr>
              <a:t>T</a:t>
            </a:r>
            <a:r>
              <a:rPr lang="en-US" altLang="en-US" sz="2000" b="1" baseline="-25000">
                <a:latin typeface="Calibri" panose="020F0502020204030204" pitchFamily="34" charset="0"/>
              </a:rPr>
              <a:t>i</a:t>
            </a:r>
            <a:r>
              <a:rPr lang="en-US" altLang="en-US" sz="2000">
                <a:latin typeface="Calibri" panose="020F0502020204030204" pitchFamily="34" charset="0"/>
              </a:rPr>
              <a:t>) &lt; </a:t>
            </a:r>
            <a:r>
              <a:rPr lang="en-US" altLang="en-US" sz="2000" b="1">
                <a:latin typeface="Calibri" panose="020F0502020204030204" pitchFamily="34" charset="0"/>
              </a:rPr>
              <a:t>RTS</a:t>
            </a:r>
            <a:r>
              <a:rPr lang="en-US" altLang="en-US" sz="2000">
                <a:latin typeface="Calibri" panose="020F0502020204030204" pitchFamily="34" charset="0"/>
              </a:rPr>
              <a:t>(</a:t>
            </a:r>
            <a:r>
              <a:rPr lang="en-US" altLang="en-US" sz="2000" b="1">
                <a:latin typeface="Calibri" panose="020F0502020204030204" pitchFamily="34" charset="0"/>
              </a:rPr>
              <a:t>T</a:t>
            </a:r>
            <a:r>
              <a:rPr lang="en-US" altLang="en-US" sz="2000" b="1" baseline="-25000">
                <a:latin typeface="Calibri" panose="020F0502020204030204" pitchFamily="34" charset="0"/>
              </a:rPr>
              <a:t>k</a:t>
            </a:r>
            <a:r>
              <a:rPr lang="en-US" altLang="en-US" sz="2000">
                <a:latin typeface="Calibri" panose="020F0502020204030204" pitchFamily="34" charset="0"/>
              </a:rPr>
              <a:t>).</a:t>
            </a:r>
          </a:p>
        </p:txBody>
      </p:sp>
      <p:pic>
        <p:nvPicPr>
          <p:cNvPr id="28679" name="Audio 1">
            <a:hlinkClick r:id="" action="ppaction://media"/>
            <a:extLst>
              <a:ext uri="{FF2B5EF4-FFF2-40B4-BE49-F238E27FC236}">
                <a16:creationId xmlns:a16="http://schemas.microsoft.com/office/drawing/2014/main" id="{6E864A5F-CD62-466C-9884-9A836560506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42633367.wav">
            <a:hlinkClick r:id="" action="ppaction://media"/>
            <a:extLst>
              <a:ext uri="{FF2B5EF4-FFF2-40B4-BE49-F238E27FC236}">
                <a16:creationId xmlns:a16="http://schemas.microsoft.com/office/drawing/2014/main" id="{B4190A02-840B-45DC-9BF7-B0CF1BCA1849}"/>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parul\Desktop\Digital Learning Content.png">
            <a:extLst>
              <a:ext uri="{FF2B5EF4-FFF2-40B4-BE49-F238E27FC236}">
                <a16:creationId xmlns:a16="http://schemas.microsoft.com/office/drawing/2014/main" id="{0999AA44-7E43-47DC-80E5-0F6A62309AD3}"/>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68275"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6" descr="C:\Users\parul\Desktop\Untitled-1.png">
            <a:extLst>
              <a:ext uri="{FF2B5EF4-FFF2-40B4-BE49-F238E27FC236}">
                <a16:creationId xmlns:a16="http://schemas.microsoft.com/office/drawing/2014/main" id="{E226D4A5-5FE2-4B59-A442-662C054F8F2A}"/>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9700" name="Rectangle 7">
            <a:extLst>
              <a:ext uri="{FF2B5EF4-FFF2-40B4-BE49-F238E27FC236}">
                <a16:creationId xmlns:a16="http://schemas.microsoft.com/office/drawing/2014/main" id="{C1EB83BB-707D-4339-8B64-6CF2868CA95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29701" name="TextBox 6">
            <a:extLst>
              <a:ext uri="{FF2B5EF4-FFF2-40B4-BE49-F238E27FC236}">
                <a16:creationId xmlns:a16="http://schemas.microsoft.com/office/drawing/2014/main" id="{F04593D4-E556-4C9E-9368-DDE11677D001}"/>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3000" b="1">
                <a:solidFill>
                  <a:schemeClr val="bg1"/>
                </a:solidFill>
                <a:latin typeface="Calibri" panose="020F0502020204030204" pitchFamily="34" charset="0"/>
                <a:cs typeface="Times New Roman" panose="02020603050405020304" pitchFamily="18" charset="0"/>
              </a:rPr>
              <a:t>Optimistic Concurrency Control(OCC)</a:t>
            </a:r>
          </a:p>
        </p:txBody>
      </p:sp>
      <p:sp>
        <p:nvSpPr>
          <p:cNvPr id="29702" name="TextBox 10">
            <a:extLst>
              <a:ext uri="{FF2B5EF4-FFF2-40B4-BE49-F238E27FC236}">
                <a16:creationId xmlns:a16="http://schemas.microsoft.com/office/drawing/2014/main" id="{11667ACE-0C4C-4DE8-ACB3-D94CE808A7E1}"/>
              </a:ext>
            </a:extLst>
          </p:cNvPr>
          <p:cNvSpPr>
            <a:spLocks noChangeArrowheads="1"/>
          </p:cNvSpPr>
          <p:nvPr>
            <p:custDataLst>
              <p:tags r:id="rId5"/>
            </p:custDataLst>
          </p:nvPr>
        </p:nvSpPr>
        <p:spPr bwMode="auto">
          <a:xfrm>
            <a:off x="249238" y="2439988"/>
            <a:ext cx="8645525"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buFont typeface="Arial" panose="020B0604020202020204" pitchFamily="34" charset="0"/>
              <a:buChar char="•"/>
            </a:pPr>
            <a:r>
              <a:rPr lang="en-US" altLang="en-US" sz="2000" b="1">
                <a:latin typeface="Calibri" panose="020F0502020204030204" pitchFamily="34" charset="0"/>
              </a:rPr>
              <a:t>Optimistic concurrency control</a:t>
            </a:r>
            <a:r>
              <a:rPr lang="en-US" altLang="en-US" sz="2000">
                <a:latin typeface="Calibri" panose="020F0502020204030204" pitchFamily="34" charset="0"/>
              </a:rPr>
              <a:t> (</a:t>
            </a:r>
            <a:r>
              <a:rPr lang="en-US" altLang="en-US" sz="2000" b="1">
                <a:latin typeface="Calibri" panose="020F0502020204030204" pitchFamily="34" charset="0"/>
              </a:rPr>
              <a:t>OCC</a:t>
            </a:r>
            <a:r>
              <a:rPr lang="en-US" altLang="en-US" sz="2000">
                <a:latin typeface="Calibri" panose="020F0502020204030204" pitchFamily="34" charset="0"/>
              </a:rPr>
              <a:t>) is a concurrency control method applied to transactional systems such as relational database management systems and software transactional memory. </a:t>
            </a:r>
          </a:p>
          <a:p>
            <a:pPr algn="just">
              <a:lnSpc>
                <a:spcPct val="150000"/>
              </a:lnSpc>
              <a:buFont typeface="Arial" panose="020B0604020202020204" pitchFamily="34" charset="0"/>
              <a:buChar char="•"/>
            </a:pPr>
            <a:r>
              <a:rPr lang="en-US" altLang="en-US" sz="2000">
                <a:latin typeface="Calibri" panose="020F0502020204030204" pitchFamily="34" charset="0"/>
              </a:rPr>
              <a:t>OCC provides a concept in which more than one transaction can frequently execute without interfering with each other.</a:t>
            </a:r>
          </a:p>
          <a:p>
            <a:pPr algn="just">
              <a:lnSpc>
                <a:spcPct val="150000"/>
              </a:lnSpc>
              <a:buFont typeface="Arial" panose="020B0604020202020204" pitchFamily="34" charset="0"/>
              <a:buChar char="•"/>
            </a:pPr>
            <a:r>
              <a:rPr lang="en-US" altLang="en-US" sz="2000">
                <a:latin typeface="Calibri" panose="020F0502020204030204" pitchFamily="34" charset="0"/>
              </a:rPr>
              <a:t>During Execution, transactions utilize data resources without getting locks on those resources. Before committing, each transaction will verify that no other transaction has updated the data it has read. If the check confirms conflicting modifications, the committing transaction rolls back and will get restarted.</a:t>
            </a:r>
          </a:p>
        </p:txBody>
      </p:sp>
      <p:pic>
        <p:nvPicPr>
          <p:cNvPr id="29703" name="Audio 1">
            <a:hlinkClick r:id="" action="ppaction://media"/>
            <a:extLst>
              <a:ext uri="{FF2B5EF4-FFF2-40B4-BE49-F238E27FC236}">
                <a16:creationId xmlns:a16="http://schemas.microsoft.com/office/drawing/2014/main" id="{70637757-70CE-4F88-A724-F5F2639D08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C5903398.wav">
            <a:hlinkClick r:id="" action="ppaction://media"/>
            <a:extLst>
              <a:ext uri="{FF2B5EF4-FFF2-40B4-BE49-F238E27FC236}">
                <a16:creationId xmlns:a16="http://schemas.microsoft.com/office/drawing/2014/main" id="{35E09E41-88DC-4695-85E0-05BD1EC85779}"/>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parul\Desktop\Digital Learning Content.png">
            <a:extLst>
              <a:ext uri="{FF2B5EF4-FFF2-40B4-BE49-F238E27FC236}">
                <a16:creationId xmlns:a16="http://schemas.microsoft.com/office/drawing/2014/main" id="{1A1A4C8B-456D-437E-9855-837C64631841}"/>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68275"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6" descr="C:\Users\parul\Desktop\Untitled-1.png">
            <a:extLst>
              <a:ext uri="{FF2B5EF4-FFF2-40B4-BE49-F238E27FC236}">
                <a16:creationId xmlns:a16="http://schemas.microsoft.com/office/drawing/2014/main" id="{C92C1C9E-27E5-4A4E-9E6C-F89F976F8661}"/>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0724" name="Rectangle 7">
            <a:extLst>
              <a:ext uri="{FF2B5EF4-FFF2-40B4-BE49-F238E27FC236}">
                <a16:creationId xmlns:a16="http://schemas.microsoft.com/office/drawing/2014/main" id="{9A1AB020-072E-4FB0-B3D3-535EE5F03F6D}"/>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30725" name="TextBox 6">
            <a:extLst>
              <a:ext uri="{FF2B5EF4-FFF2-40B4-BE49-F238E27FC236}">
                <a16:creationId xmlns:a16="http://schemas.microsoft.com/office/drawing/2014/main" id="{BD01EBA0-4F4D-407E-A1B7-0B8E18EE2D87}"/>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3000" b="1">
                <a:solidFill>
                  <a:schemeClr val="bg1"/>
                </a:solidFill>
                <a:latin typeface="Calibri" panose="020F0502020204030204" pitchFamily="34" charset="0"/>
                <a:cs typeface="Times New Roman" panose="02020603050405020304" pitchFamily="18" charset="0"/>
              </a:rPr>
              <a:t>Optimistic Concurrency Control(OCC)</a:t>
            </a:r>
          </a:p>
        </p:txBody>
      </p:sp>
      <p:sp>
        <p:nvSpPr>
          <p:cNvPr id="30726" name="TextBox 10">
            <a:extLst>
              <a:ext uri="{FF2B5EF4-FFF2-40B4-BE49-F238E27FC236}">
                <a16:creationId xmlns:a16="http://schemas.microsoft.com/office/drawing/2014/main" id="{5B5002FD-41D8-4EDF-ADF0-119FFF13A584}"/>
              </a:ext>
            </a:extLst>
          </p:cNvPr>
          <p:cNvSpPr>
            <a:spLocks noChangeArrowheads="1"/>
          </p:cNvSpPr>
          <p:nvPr>
            <p:custDataLst>
              <p:tags r:id="rId5"/>
            </p:custDataLst>
          </p:nvPr>
        </p:nvSpPr>
        <p:spPr bwMode="auto">
          <a:xfrm>
            <a:off x="249238" y="2439988"/>
            <a:ext cx="8645525"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Font typeface="Arial" panose="020B0604020202020204" pitchFamily="34" charset="0"/>
              <a:buChar char="•"/>
            </a:pPr>
            <a:r>
              <a:rPr lang="en-US" altLang="en-US" sz="2000">
                <a:latin typeface="Calibri" panose="020F0502020204030204" pitchFamily="34" charset="0"/>
              </a:rPr>
              <a:t>Phases of OCC:-</a:t>
            </a:r>
          </a:p>
          <a:p>
            <a:pPr>
              <a:spcBef>
                <a:spcPct val="20000"/>
              </a:spcBef>
              <a:buFont typeface="Arial" panose="020B0604020202020204" pitchFamily="34" charset="0"/>
              <a:buChar char="•"/>
            </a:pPr>
            <a:r>
              <a:rPr lang="en-US" altLang="en-US" sz="2000" b="1">
                <a:latin typeface="Calibri" panose="020F0502020204030204" pitchFamily="34" charset="0"/>
              </a:rPr>
              <a:t>Begin</a:t>
            </a:r>
            <a:r>
              <a:rPr lang="en-US" altLang="en-US" sz="2000">
                <a:latin typeface="Calibri" panose="020F0502020204030204" pitchFamily="34" charset="0"/>
              </a:rPr>
              <a:t>: Save a timestamp by noting the transaction's beginning TS.</a:t>
            </a:r>
          </a:p>
          <a:p>
            <a:pPr>
              <a:spcBef>
                <a:spcPct val="20000"/>
              </a:spcBef>
              <a:buFont typeface="Arial" panose="020B0604020202020204" pitchFamily="34" charset="0"/>
              <a:buChar char="•"/>
            </a:pPr>
            <a:r>
              <a:rPr lang="en-US" altLang="en-US" sz="2000" b="1">
                <a:latin typeface="Calibri" panose="020F0502020204030204" pitchFamily="34" charset="0"/>
              </a:rPr>
              <a:t>Modify</a:t>
            </a:r>
            <a:r>
              <a:rPr lang="en-US" altLang="en-US" sz="2000">
                <a:latin typeface="Calibri" panose="020F0502020204030204" pitchFamily="34" charset="0"/>
              </a:rPr>
              <a:t>: Read database values, and tentatively write changes.</a:t>
            </a:r>
          </a:p>
          <a:p>
            <a:pPr>
              <a:spcBef>
                <a:spcPct val="20000"/>
              </a:spcBef>
              <a:buFont typeface="Arial" panose="020B0604020202020204" pitchFamily="34" charset="0"/>
              <a:buChar char="•"/>
            </a:pPr>
            <a:r>
              <a:rPr lang="en-US" altLang="en-US" sz="2000" b="1">
                <a:latin typeface="Calibri" panose="020F0502020204030204" pitchFamily="34" charset="0"/>
              </a:rPr>
              <a:t>Validate</a:t>
            </a:r>
            <a:r>
              <a:rPr lang="en-US" altLang="en-US" sz="2000">
                <a:latin typeface="Calibri" panose="020F0502020204030204" pitchFamily="34" charset="0"/>
              </a:rPr>
              <a:t>: Check whether other transactions have updated data that currently executed transaction has used (read or written). This includes transactions that completed after this transaction's start time, and optionally, transactions that are still active at validation time.</a:t>
            </a:r>
          </a:p>
          <a:p>
            <a:pPr>
              <a:spcBef>
                <a:spcPct val="20000"/>
              </a:spcBef>
              <a:buFont typeface="Arial" panose="020B0604020202020204" pitchFamily="34" charset="0"/>
              <a:buChar char="•"/>
            </a:pPr>
            <a:r>
              <a:rPr lang="en-US" altLang="en-US" sz="2000" b="1">
                <a:latin typeface="Calibri" panose="020F0502020204030204" pitchFamily="34" charset="0"/>
              </a:rPr>
              <a:t>Commit/Rollback</a:t>
            </a:r>
            <a:r>
              <a:rPr lang="en-US" altLang="en-US" sz="2000">
                <a:latin typeface="Calibri" panose="020F0502020204030204" pitchFamily="34" charset="0"/>
              </a:rPr>
              <a:t>: If there is no conflict, make all changes take effect. If there is a conflict, resolve it.</a:t>
            </a:r>
          </a:p>
        </p:txBody>
      </p:sp>
      <p:pic>
        <p:nvPicPr>
          <p:cNvPr id="30727" name="Audio 1">
            <a:hlinkClick r:id="" action="ppaction://media"/>
            <a:extLst>
              <a:ext uri="{FF2B5EF4-FFF2-40B4-BE49-F238E27FC236}">
                <a16:creationId xmlns:a16="http://schemas.microsoft.com/office/drawing/2014/main" id="{6EA09C7B-65B6-409B-BAA5-C090120FDC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50263" y="602138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8F103430.wav">
            <a:hlinkClick r:id="" action="ppaction://media"/>
            <a:extLst>
              <a:ext uri="{FF2B5EF4-FFF2-40B4-BE49-F238E27FC236}">
                <a16:creationId xmlns:a16="http://schemas.microsoft.com/office/drawing/2014/main" id="{4DF2D8D1-62E8-46DC-8D9E-AD816FE12D02}"/>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parul\Desktop\Digital Learning Content.png">
            <a:extLst>
              <a:ext uri="{FF2B5EF4-FFF2-40B4-BE49-F238E27FC236}">
                <a16:creationId xmlns:a16="http://schemas.microsoft.com/office/drawing/2014/main" id="{283A8491-FC32-4261-B135-EB4374587EF6}"/>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68275"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6" descr="C:\Users\parul\Desktop\Untitled-1.png">
            <a:extLst>
              <a:ext uri="{FF2B5EF4-FFF2-40B4-BE49-F238E27FC236}">
                <a16:creationId xmlns:a16="http://schemas.microsoft.com/office/drawing/2014/main" id="{A6677B74-F8F9-4732-A2B1-4455903875BC}"/>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1748" name="Rectangle 7">
            <a:extLst>
              <a:ext uri="{FF2B5EF4-FFF2-40B4-BE49-F238E27FC236}">
                <a16:creationId xmlns:a16="http://schemas.microsoft.com/office/drawing/2014/main" id="{728C6683-99FD-467E-9C45-4D42CD27F92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31749" name="TextBox 6">
            <a:extLst>
              <a:ext uri="{FF2B5EF4-FFF2-40B4-BE49-F238E27FC236}">
                <a16:creationId xmlns:a16="http://schemas.microsoft.com/office/drawing/2014/main" id="{E659FF68-D3DA-4F4F-BE62-A39C5A12C07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3000" b="1">
                <a:solidFill>
                  <a:schemeClr val="bg1"/>
                </a:solidFill>
                <a:latin typeface="Calibri" panose="020F0502020204030204" pitchFamily="34" charset="0"/>
                <a:cs typeface="Times New Roman" panose="02020603050405020304" pitchFamily="18" charset="0"/>
              </a:rPr>
              <a:t>Database Recovery</a:t>
            </a:r>
          </a:p>
        </p:txBody>
      </p:sp>
      <p:sp>
        <p:nvSpPr>
          <p:cNvPr id="31750" name="TextBox 10">
            <a:extLst>
              <a:ext uri="{FF2B5EF4-FFF2-40B4-BE49-F238E27FC236}">
                <a16:creationId xmlns:a16="http://schemas.microsoft.com/office/drawing/2014/main" id="{E2922976-2B21-4956-BAB5-7A4FDB369904}"/>
              </a:ext>
            </a:extLst>
          </p:cNvPr>
          <p:cNvSpPr>
            <a:spLocks noChangeArrowheads="1"/>
          </p:cNvSpPr>
          <p:nvPr>
            <p:custDataLst>
              <p:tags r:id="rId5"/>
            </p:custDataLst>
          </p:nvPr>
        </p:nvSpPr>
        <p:spPr bwMode="auto">
          <a:xfrm>
            <a:off x="249238" y="2439988"/>
            <a:ext cx="8645525"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Bef>
                <a:spcPct val="20000"/>
              </a:spcBef>
              <a:buFont typeface="Arial" panose="020B0604020202020204" pitchFamily="34" charset="0"/>
              <a:buChar char="•"/>
            </a:pPr>
            <a:r>
              <a:rPr lang="en-US" altLang="en-US" sz="2000">
                <a:latin typeface="Calibri" panose="020F0502020204030204" pitchFamily="34" charset="0"/>
              </a:rPr>
              <a:t>DBMS is a extremely complex system where thousands of transactions get executed each second. The resilience and robustness of a DBMS depends on its composite architecture and its underlying hardware and system software. If it fails or crashes during transactions, it is expected that the system would follow some sort of algorithm or techniques to recover lost data.</a:t>
            </a:r>
          </a:p>
          <a:p>
            <a:pPr algn="just">
              <a:spcBef>
                <a:spcPct val="20000"/>
              </a:spcBef>
              <a:buFont typeface="Arial" panose="020B0604020202020204" pitchFamily="34" charset="0"/>
              <a:buChar char="•"/>
            </a:pPr>
            <a:r>
              <a:rPr lang="en-US" altLang="en-US" sz="2000">
                <a:latin typeface="Calibri" panose="020F0502020204030204" pitchFamily="34" charset="0"/>
              </a:rPr>
              <a:t>There are two types of errors can which leads to transaction failure:-  </a:t>
            </a:r>
          </a:p>
          <a:p>
            <a:pPr algn="just">
              <a:spcBef>
                <a:spcPct val="20000"/>
              </a:spcBef>
              <a:buFont typeface="Arial" panose="020B0604020202020204" pitchFamily="34" charset="0"/>
              <a:buNone/>
            </a:pPr>
            <a:r>
              <a:rPr lang="en-US" altLang="en-US" sz="2000">
                <a:latin typeface="Calibri" panose="020F0502020204030204" pitchFamily="34" charset="0"/>
              </a:rPr>
              <a:t>                    (a) Logical Error:- Code Error or any Query structure error</a:t>
            </a:r>
          </a:p>
          <a:p>
            <a:pPr algn="just">
              <a:spcBef>
                <a:spcPct val="20000"/>
              </a:spcBef>
              <a:buFont typeface="Arial" panose="020B0604020202020204" pitchFamily="34" charset="0"/>
              <a:buNone/>
            </a:pPr>
            <a:r>
              <a:rPr lang="en-US" altLang="en-US" sz="2000">
                <a:latin typeface="Calibri" panose="020F0502020204030204" pitchFamily="34" charset="0"/>
              </a:rPr>
              <a:t>                    (b) System Error:- Error occurred due to system failure e.g. Deadlock</a:t>
            </a:r>
          </a:p>
          <a:p>
            <a:pPr algn="just">
              <a:spcBef>
                <a:spcPct val="20000"/>
              </a:spcBef>
              <a:buFont typeface="Arial" panose="020B0604020202020204" pitchFamily="34" charset="0"/>
              <a:buChar char="•"/>
            </a:pPr>
            <a:r>
              <a:rPr lang="en-US" altLang="en-US" sz="2000">
                <a:latin typeface="Calibri" panose="020F0502020204030204" pitchFamily="34" charset="0"/>
              </a:rPr>
              <a:t>System Crash</a:t>
            </a:r>
          </a:p>
          <a:p>
            <a:pPr algn="just">
              <a:spcBef>
                <a:spcPct val="20000"/>
              </a:spcBef>
              <a:buFont typeface="Arial" panose="020B0604020202020204" pitchFamily="34" charset="0"/>
              <a:buChar char="•"/>
            </a:pPr>
            <a:r>
              <a:rPr lang="en-US" altLang="en-US" sz="2000">
                <a:latin typeface="Calibri" panose="020F0502020204030204" pitchFamily="34" charset="0"/>
              </a:rPr>
              <a:t>Disk Failure</a:t>
            </a:r>
          </a:p>
          <a:p>
            <a:pPr algn="just">
              <a:spcBef>
                <a:spcPct val="20000"/>
              </a:spcBef>
              <a:buFont typeface="Arial" panose="020B0604020202020204" pitchFamily="34" charset="0"/>
              <a:buChar char="•"/>
            </a:pPr>
            <a:endParaRPr lang="en-US" altLang="en-US" sz="2000">
              <a:latin typeface="Calibri" panose="020F0502020204030204" pitchFamily="34" charset="0"/>
            </a:endParaRPr>
          </a:p>
        </p:txBody>
      </p:sp>
      <p:pic>
        <p:nvPicPr>
          <p:cNvPr id="31751" name="Audio 1">
            <a:hlinkClick r:id="" action="ppaction://media"/>
            <a:extLst>
              <a:ext uri="{FF2B5EF4-FFF2-40B4-BE49-F238E27FC236}">
                <a16:creationId xmlns:a16="http://schemas.microsoft.com/office/drawing/2014/main" id="{A18591D4-A771-4D72-8EDD-E9F2D882AA7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50263" y="602138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F8B53445.wav">
            <a:hlinkClick r:id="" action="ppaction://media"/>
            <a:extLst>
              <a:ext uri="{FF2B5EF4-FFF2-40B4-BE49-F238E27FC236}">
                <a16:creationId xmlns:a16="http://schemas.microsoft.com/office/drawing/2014/main" id="{669162DD-6F8E-4D24-BC2C-889F314EFCAF}"/>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Users\parul\Desktop\Digital Learning Content.png">
            <a:extLst>
              <a:ext uri="{FF2B5EF4-FFF2-40B4-BE49-F238E27FC236}">
                <a16:creationId xmlns:a16="http://schemas.microsoft.com/office/drawing/2014/main" id="{7265F914-ED58-461A-9B58-A5A97031E75A}"/>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68275"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6" descr="C:\Users\parul\Desktop\Untitled-1.png">
            <a:extLst>
              <a:ext uri="{FF2B5EF4-FFF2-40B4-BE49-F238E27FC236}">
                <a16:creationId xmlns:a16="http://schemas.microsoft.com/office/drawing/2014/main" id="{1EF98460-B455-49F7-B71F-46A1B76BF59C}"/>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72" name="Rectangle 7">
            <a:extLst>
              <a:ext uri="{FF2B5EF4-FFF2-40B4-BE49-F238E27FC236}">
                <a16:creationId xmlns:a16="http://schemas.microsoft.com/office/drawing/2014/main" id="{F7E3E9E4-CAC7-40AC-939F-7C628DDE606D}"/>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32773" name="TextBox 6">
            <a:extLst>
              <a:ext uri="{FF2B5EF4-FFF2-40B4-BE49-F238E27FC236}">
                <a16:creationId xmlns:a16="http://schemas.microsoft.com/office/drawing/2014/main" id="{D87908B7-99EC-475D-B24D-B241395291D7}"/>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3000" b="1">
                <a:solidFill>
                  <a:schemeClr val="bg1"/>
                </a:solidFill>
                <a:latin typeface="Calibri" panose="020F0502020204030204" pitchFamily="34" charset="0"/>
                <a:cs typeface="Times New Roman" panose="02020603050405020304" pitchFamily="18" charset="0"/>
              </a:rPr>
              <a:t>Database Recovery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32774" name="TextBox 10">
            <a:extLst>
              <a:ext uri="{FF2B5EF4-FFF2-40B4-BE49-F238E27FC236}">
                <a16:creationId xmlns:a16="http://schemas.microsoft.com/office/drawing/2014/main" id="{97FA0DFA-7AFF-4DD9-85BC-6458E7645803}"/>
              </a:ext>
            </a:extLst>
          </p:cNvPr>
          <p:cNvSpPr>
            <a:spLocks noChangeArrowheads="1"/>
          </p:cNvSpPr>
          <p:nvPr>
            <p:custDataLst>
              <p:tags r:id="rId5"/>
            </p:custDataLst>
          </p:nvPr>
        </p:nvSpPr>
        <p:spPr bwMode="auto">
          <a:xfrm>
            <a:off x="249238" y="2439988"/>
            <a:ext cx="8645525"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Bef>
                <a:spcPct val="20000"/>
              </a:spcBef>
              <a:buFont typeface="Arial" panose="020B0604020202020204" pitchFamily="34" charset="0"/>
              <a:buChar char="•"/>
            </a:pPr>
            <a:r>
              <a:rPr lang="en-US" altLang="en-US" sz="2000" b="1">
                <a:latin typeface="Calibri" panose="020F0502020204030204" pitchFamily="34" charset="0"/>
              </a:rPr>
              <a:t>Recovery and Atomicity</a:t>
            </a:r>
          </a:p>
          <a:p>
            <a:pPr>
              <a:spcBef>
                <a:spcPct val="20000"/>
              </a:spcBef>
              <a:buFont typeface="Arial" panose="020B0604020202020204" pitchFamily="34" charset="0"/>
              <a:buChar char="•"/>
            </a:pPr>
            <a:r>
              <a:rPr lang="en-US" altLang="en-US" sz="2000">
                <a:latin typeface="Calibri" panose="020F0502020204030204" pitchFamily="34" charset="0"/>
              </a:rPr>
              <a:t>When a system crashes, there ma be a possibility that some of the transactions are getting executed and various files are opened for them to update the data items. Transactions are made of different operations, which must be atomic in nature. But according to ACID property of DBMS, atomicity must be maintained throughout the transaction.</a:t>
            </a:r>
          </a:p>
          <a:p>
            <a:pPr>
              <a:spcBef>
                <a:spcPct val="20000"/>
              </a:spcBef>
              <a:buFont typeface="Arial" panose="020B0604020202020204" pitchFamily="34" charset="0"/>
              <a:buChar char="•"/>
            </a:pPr>
            <a:r>
              <a:rPr lang="en-US" altLang="en-US" sz="2000">
                <a:latin typeface="Calibri" panose="020F0502020204030204" pitchFamily="34" charset="0"/>
              </a:rPr>
              <a:t>Below points must be maintained in case of recovery from failure:-</a:t>
            </a:r>
          </a:p>
          <a:p>
            <a:pPr>
              <a:spcBef>
                <a:spcPct val="20000"/>
              </a:spcBef>
              <a:buFont typeface="Arial" panose="020B0604020202020204" pitchFamily="34" charset="0"/>
              <a:buChar char="•"/>
            </a:pPr>
            <a:r>
              <a:rPr lang="en-US" altLang="en-US" sz="2000">
                <a:latin typeface="Calibri" panose="020F0502020204030204" pitchFamily="34" charset="0"/>
              </a:rPr>
              <a:t>It should verify the current state of all the transactions, which were in execution</a:t>
            </a:r>
          </a:p>
          <a:p>
            <a:pPr>
              <a:spcBef>
                <a:spcPct val="20000"/>
              </a:spcBef>
              <a:buFont typeface="Arial" panose="020B0604020202020204" pitchFamily="34" charset="0"/>
              <a:buChar char="•"/>
            </a:pPr>
            <a:r>
              <a:rPr lang="en-US" altLang="en-US" sz="2000">
                <a:latin typeface="Calibri" panose="020F0502020204030204" pitchFamily="34" charset="0"/>
              </a:rPr>
              <a:t>A transaction may be in intermediate of some operation; the DBMS must assure the atomicity of the transaction in this case.</a:t>
            </a:r>
          </a:p>
          <a:p>
            <a:pPr>
              <a:spcBef>
                <a:spcPct val="20000"/>
              </a:spcBef>
              <a:buFont typeface="Arial" panose="020B0604020202020204" pitchFamily="34" charset="0"/>
              <a:buChar char="•"/>
            </a:pPr>
            <a:r>
              <a:rPr lang="en-US" altLang="en-US" sz="2000">
                <a:latin typeface="Calibri" panose="020F0502020204030204" pitchFamily="34" charset="0"/>
              </a:rPr>
              <a:t>It should verify whether the transaction can be completed now or it needs to be rolled back.</a:t>
            </a:r>
          </a:p>
          <a:p>
            <a:pPr>
              <a:spcBef>
                <a:spcPct val="20000"/>
              </a:spcBef>
              <a:buFont typeface="Arial" panose="020B0604020202020204" pitchFamily="34" charset="0"/>
              <a:buChar char="•"/>
            </a:pPr>
            <a:r>
              <a:rPr lang="en-US" altLang="en-US" sz="2000">
                <a:latin typeface="Calibri" panose="020F0502020204030204" pitchFamily="34" charset="0"/>
              </a:rPr>
              <a:t>No transactions would be allowed to leave the DBMS in an inconsistent state.</a:t>
            </a:r>
          </a:p>
          <a:p>
            <a:pPr algn="just">
              <a:spcBef>
                <a:spcPct val="20000"/>
              </a:spcBef>
              <a:buFont typeface="Arial" panose="020B0604020202020204" pitchFamily="34" charset="0"/>
              <a:buChar char="•"/>
            </a:pPr>
            <a:endParaRPr lang="en-US" altLang="en-US" sz="2000" b="1">
              <a:latin typeface="Calibri" panose="020F0502020204030204" pitchFamily="34" charset="0"/>
            </a:endParaRPr>
          </a:p>
        </p:txBody>
      </p:sp>
      <p:pic>
        <p:nvPicPr>
          <p:cNvPr id="32775" name="Audio 1">
            <a:hlinkClick r:id="" action="ppaction://media"/>
            <a:extLst>
              <a:ext uri="{FF2B5EF4-FFF2-40B4-BE49-F238E27FC236}">
                <a16:creationId xmlns:a16="http://schemas.microsoft.com/office/drawing/2014/main" id="{6BE8420B-731C-4B88-8617-2C82E6F120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50263" y="602138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2D4F3461.wav">
            <a:hlinkClick r:id="" action="ppaction://media"/>
            <a:extLst>
              <a:ext uri="{FF2B5EF4-FFF2-40B4-BE49-F238E27FC236}">
                <a16:creationId xmlns:a16="http://schemas.microsoft.com/office/drawing/2014/main" id="{54099815-3B5A-4EE4-A473-7B396DBF8889}"/>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Users\parul\Desktop\Digital Learning Content.png">
            <a:extLst>
              <a:ext uri="{FF2B5EF4-FFF2-40B4-BE49-F238E27FC236}">
                <a16:creationId xmlns:a16="http://schemas.microsoft.com/office/drawing/2014/main" id="{78888F65-D846-401F-BFAD-3F9E3C04AB16}"/>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68275"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6" descr="C:\Users\parul\Desktop\Untitled-1.png">
            <a:extLst>
              <a:ext uri="{FF2B5EF4-FFF2-40B4-BE49-F238E27FC236}">
                <a16:creationId xmlns:a16="http://schemas.microsoft.com/office/drawing/2014/main" id="{2463C31C-7CF4-4524-ABA7-29D605850927}"/>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3796" name="Rectangle 7">
            <a:extLst>
              <a:ext uri="{FF2B5EF4-FFF2-40B4-BE49-F238E27FC236}">
                <a16:creationId xmlns:a16="http://schemas.microsoft.com/office/drawing/2014/main" id="{DFBD1F13-06E0-469F-A5AF-BAE44443F54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33797" name="TextBox 6">
            <a:extLst>
              <a:ext uri="{FF2B5EF4-FFF2-40B4-BE49-F238E27FC236}">
                <a16:creationId xmlns:a16="http://schemas.microsoft.com/office/drawing/2014/main" id="{9C6E2FC0-6FE1-403C-9754-64239CA4B71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3000" b="1">
                <a:solidFill>
                  <a:schemeClr val="bg1"/>
                </a:solidFill>
                <a:latin typeface="Calibri" panose="020F0502020204030204" pitchFamily="34" charset="0"/>
                <a:cs typeface="Times New Roman" panose="02020603050405020304" pitchFamily="18" charset="0"/>
              </a:rPr>
              <a:t>Database Recovery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33798" name="TextBox 10">
            <a:extLst>
              <a:ext uri="{FF2B5EF4-FFF2-40B4-BE49-F238E27FC236}">
                <a16:creationId xmlns:a16="http://schemas.microsoft.com/office/drawing/2014/main" id="{BD9EA602-C327-4A20-9D77-2F4542971530}"/>
              </a:ext>
            </a:extLst>
          </p:cNvPr>
          <p:cNvSpPr>
            <a:spLocks noChangeArrowheads="1"/>
          </p:cNvSpPr>
          <p:nvPr>
            <p:custDataLst>
              <p:tags r:id="rId5"/>
            </p:custDataLst>
          </p:nvPr>
        </p:nvSpPr>
        <p:spPr bwMode="auto">
          <a:xfrm>
            <a:off x="249238" y="2439988"/>
            <a:ext cx="8645525"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spcBef>
                <a:spcPct val="20000"/>
              </a:spcBef>
              <a:buFont typeface="Arial" panose="020B0604020202020204" pitchFamily="34" charset="0"/>
              <a:buChar char="•"/>
            </a:pPr>
            <a:r>
              <a:rPr lang="en-US" altLang="en-US" sz="2000" b="1">
                <a:latin typeface="Calibri" panose="020F0502020204030204" pitchFamily="34" charset="0"/>
              </a:rPr>
              <a:t>Recovery and Atomicity</a:t>
            </a:r>
          </a:p>
          <a:p>
            <a:pPr>
              <a:lnSpc>
                <a:spcPct val="150000"/>
              </a:lnSpc>
              <a:spcBef>
                <a:spcPct val="20000"/>
              </a:spcBef>
              <a:buFont typeface="Arial" panose="020B0604020202020204" pitchFamily="34" charset="0"/>
              <a:buChar char="•"/>
            </a:pPr>
            <a:r>
              <a:rPr lang="en-US" altLang="en-US" sz="2000">
                <a:latin typeface="Calibri" panose="020F0502020204030204" pitchFamily="34" charset="0"/>
              </a:rPr>
              <a:t>There are two types of techniques, which can help a DBMS in recovering as well as maintaining the atomicity of a transaction −</a:t>
            </a:r>
          </a:p>
          <a:p>
            <a:pPr>
              <a:lnSpc>
                <a:spcPct val="150000"/>
              </a:lnSpc>
              <a:spcBef>
                <a:spcPct val="20000"/>
              </a:spcBef>
              <a:buFont typeface="Arial" panose="020B0604020202020204" pitchFamily="34" charset="0"/>
              <a:buChar char="•"/>
            </a:pPr>
            <a:r>
              <a:rPr lang="en-US" altLang="en-US" sz="2000">
                <a:latin typeface="Calibri" panose="020F0502020204030204" pitchFamily="34" charset="0"/>
              </a:rPr>
              <a:t>By Maintaining the logs of each transaction, and writing them onto in some storage and then modify the actual data.</a:t>
            </a:r>
          </a:p>
          <a:p>
            <a:pPr>
              <a:lnSpc>
                <a:spcPct val="150000"/>
              </a:lnSpc>
              <a:spcBef>
                <a:spcPct val="20000"/>
              </a:spcBef>
              <a:buFont typeface="Arial" panose="020B0604020202020204" pitchFamily="34" charset="0"/>
              <a:buChar char="•"/>
            </a:pPr>
            <a:r>
              <a:rPr lang="en-US" altLang="en-US" sz="2000">
                <a:latin typeface="Calibri" panose="020F0502020204030204" pitchFamily="34" charset="0"/>
              </a:rPr>
              <a:t>Maintaining shadow paging.</a:t>
            </a:r>
          </a:p>
          <a:p>
            <a:pPr algn="just">
              <a:spcBef>
                <a:spcPct val="20000"/>
              </a:spcBef>
              <a:buFont typeface="Arial" panose="020B0604020202020204" pitchFamily="34" charset="0"/>
              <a:buChar char="•"/>
            </a:pPr>
            <a:endParaRPr lang="en-US" altLang="en-US" sz="2000" b="1">
              <a:latin typeface="Calibri" panose="020F0502020204030204" pitchFamily="34" charset="0"/>
            </a:endParaRPr>
          </a:p>
        </p:txBody>
      </p:sp>
      <p:pic>
        <p:nvPicPr>
          <p:cNvPr id="33799" name="Audio 1">
            <a:hlinkClick r:id="" action="ppaction://media"/>
            <a:extLst>
              <a:ext uri="{FF2B5EF4-FFF2-40B4-BE49-F238E27FC236}">
                <a16:creationId xmlns:a16="http://schemas.microsoft.com/office/drawing/2014/main" id="{98A86B23-AA41-4119-9DE8-7B09EA30482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50263" y="602138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4C883492.wav">
            <a:hlinkClick r:id="" action="ppaction://media"/>
            <a:extLst>
              <a:ext uri="{FF2B5EF4-FFF2-40B4-BE49-F238E27FC236}">
                <a16:creationId xmlns:a16="http://schemas.microsoft.com/office/drawing/2014/main" id="{07A49F6C-E1E0-41CC-B8B7-F4B1282F76BF}"/>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parul\Desktop\Digital Learning Content.png">
            <a:extLst>
              <a:ext uri="{FF2B5EF4-FFF2-40B4-BE49-F238E27FC236}">
                <a16:creationId xmlns:a16="http://schemas.microsoft.com/office/drawing/2014/main" id="{A00B45DB-B16C-4325-8CB9-A4BE15C893EB}"/>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68275"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6" descr="C:\Users\parul\Desktop\Untitled-1.png">
            <a:extLst>
              <a:ext uri="{FF2B5EF4-FFF2-40B4-BE49-F238E27FC236}">
                <a16:creationId xmlns:a16="http://schemas.microsoft.com/office/drawing/2014/main" id="{082AB64F-339D-41A2-92D1-09FD9D41D0EB}"/>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820" name="Rectangle 7">
            <a:extLst>
              <a:ext uri="{FF2B5EF4-FFF2-40B4-BE49-F238E27FC236}">
                <a16:creationId xmlns:a16="http://schemas.microsoft.com/office/drawing/2014/main" id="{F850EF15-3194-4E14-BA28-2248A1A4FF8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34821" name="TextBox 6">
            <a:extLst>
              <a:ext uri="{FF2B5EF4-FFF2-40B4-BE49-F238E27FC236}">
                <a16:creationId xmlns:a16="http://schemas.microsoft.com/office/drawing/2014/main" id="{41AB8AEF-51E0-4C03-ADDF-EA28FC23D99E}"/>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3000" b="1">
                <a:solidFill>
                  <a:schemeClr val="bg1"/>
                </a:solidFill>
                <a:latin typeface="Calibri" panose="020F0502020204030204" pitchFamily="34" charset="0"/>
                <a:cs typeface="Times New Roman" panose="02020603050405020304" pitchFamily="18" charset="0"/>
              </a:rPr>
              <a:t>Database Recovery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34822" name="TextBox 10">
            <a:extLst>
              <a:ext uri="{FF2B5EF4-FFF2-40B4-BE49-F238E27FC236}">
                <a16:creationId xmlns:a16="http://schemas.microsoft.com/office/drawing/2014/main" id="{92B48C5C-5882-410B-9032-99A9EC83C17F}"/>
              </a:ext>
            </a:extLst>
          </p:cNvPr>
          <p:cNvSpPr>
            <a:spLocks noChangeArrowheads="1"/>
          </p:cNvSpPr>
          <p:nvPr>
            <p:custDataLst>
              <p:tags r:id="rId5"/>
            </p:custDataLst>
          </p:nvPr>
        </p:nvSpPr>
        <p:spPr bwMode="auto">
          <a:xfrm>
            <a:off x="249238" y="2439988"/>
            <a:ext cx="8645525"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Font typeface="Arial" panose="020B0604020202020204" pitchFamily="34" charset="0"/>
              <a:buChar char="•"/>
            </a:pPr>
            <a:r>
              <a:rPr lang="en-US" altLang="en-US" sz="2000" b="1">
                <a:latin typeface="Calibri" panose="020F0502020204030204" pitchFamily="34" charset="0"/>
              </a:rPr>
              <a:t>Log-based Recovery</a:t>
            </a:r>
          </a:p>
          <a:p>
            <a:pPr>
              <a:spcBef>
                <a:spcPct val="20000"/>
              </a:spcBef>
              <a:buFont typeface="Arial" panose="020B0604020202020204" pitchFamily="34" charset="0"/>
              <a:buChar char="•"/>
            </a:pPr>
            <a:r>
              <a:rPr lang="en-US" altLang="en-US" sz="2000">
                <a:latin typeface="Calibri" panose="020F0502020204030204" pitchFamily="34" charset="0"/>
              </a:rPr>
              <a:t>Log is a list of records which are logically related, which stores the records of activities carried out by a transaction. It is important that the logs are written before actual modification and stored on a stable storage media, which must be safe.</a:t>
            </a:r>
          </a:p>
          <a:p>
            <a:pPr>
              <a:spcBef>
                <a:spcPct val="20000"/>
              </a:spcBef>
              <a:buFont typeface="Arial" panose="020B0604020202020204" pitchFamily="34" charset="0"/>
              <a:buChar char="•"/>
            </a:pPr>
            <a:r>
              <a:rPr lang="en-US" altLang="en-US" sz="2000">
                <a:latin typeface="Calibri" panose="020F0502020204030204" pitchFamily="34" charset="0"/>
              </a:rPr>
              <a:t>Log-based recovery works as follows −</a:t>
            </a:r>
          </a:p>
          <a:p>
            <a:pPr>
              <a:spcBef>
                <a:spcPct val="20000"/>
              </a:spcBef>
              <a:buFont typeface="Arial" panose="020B0604020202020204" pitchFamily="34" charset="0"/>
              <a:buChar char="•"/>
            </a:pPr>
            <a:r>
              <a:rPr lang="en-US" altLang="en-US" sz="2000">
                <a:latin typeface="Calibri" panose="020F0502020204030204" pitchFamily="34" charset="0"/>
              </a:rPr>
              <a:t>The log file is kept on a stable storage media.</a:t>
            </a:r>
          </a:p>
          <a:p>
            <a:pPr>
              <a:spcBef>
                <a:spcPct val="20000"/>
              </a:spcBef>
              <a:buFont typeface="Arial" panose="020B0604020202020204" pitchFamily="34" charset="0"/>
              <a:buChar char="•"/>
            </a:pPr>
            <a:r>
              <a:rPr lang="en-US" altLang="en-US" sz="2000">
                <a:latin typeface="Calibri" panose="020F0502020204030204" pitchFamily="34" charset="0"/>
              </a:rPr>
              <a:t>When a transaction enters the system and starts execution, it writes a log about it.</a:t>
            </a:r>
          </a:p>
          <a:p>
            <a:pPr>
              <a:spcBef>
                <a:spcPct val="20000"/>
              </a:spcBef>
              <a:buFont typeface="Arial" panose="020B0604020202020204" pitchFamily="34" charset="0"/>
              <a:buChar char="•"/>
            </a:pPr>
            <a:r>
              <a:rPr lang="en-US" altLang="en-US" sz="2000">
                <a:latin typeface="Calibri" panose="020F0502020204030204" pitchFamily="34" charset="0"/>
              </a:rPr>
              <a:t>&lt;T</a:t>
            </a:r>
            <a:r>
              <a:rPr lang="en-US" altLang="en-US" sz="2000" baseline="-25000">
                <a:latin typeface="Calibri" panose="020F0502020204030204" pitchFamily="34" charset="0"/>
              </a:rPr>
              <a:t>n</a:t>
            </a:r>
            <a:r>
              <a:rPr lang="en-US" altLang="en-US" sz="2000">
                <a:latin typeface="Calibri" panose="020F0502020204030204" pitchFamily="34" charset="0"/>
              </a:rPr>
              <a:t>, Start&gt; When the transaction modifies an item X, it write logs as follows −</a:t>
            </a:r>
          </a:p>
          <a:p>
            <a:pPr>
              <a:spcBef>
                <a:spcPct val="20000"/>
              </a:spcBef>
              <a:buFont typeface="Arial" panose="020B0604020202020204" pitchFamily="34" charset="0"/>
              <a:buChar char="•"/>
            </a:pPr>
            <a:r>
              <a:rPr lang="en-US" altLang="en-US" sz="2000">
                <a:latin typeface="Calibri" panose="020F0502020204030204" pitchFamily="34" charset="0"/>
              </a:rPr>
              <a:t>&lt;T</a:t>
            </a:r>
            <a:r>
              <a:rPr lang="en-US" altLang="en-US" sz="2000" baseline="-25000">
                <a:latin typeface="Calibri" panose="020F0502020204030204" pitchFamily="34" charset="0"/>
              </a:rPr>
              <a:t>n</a:t>
            </a:r>
            <a:r>
              <a:rPr lang="en-US" altLang="en-US" sz="2000">
                <a:latin typeface="Calibri" panose="020F0502020204030204" pitchFamily="34" charset="0"/>
              </a:rPr>
              <a:t>, X, V</a:t>
            </a:r>
            <a:r>
              <a:rPr lang="en-US" altLang="en-US" sz="2000" baseline="-25000">
                <a:latin typeface="Calibri" panose="020F0502020204030204" pitchFamily="34" charset="0"/>
              </a:rPr>
              <a:t>1</a:t>
            </a:r>
            <a:r>
              <a:rPr lang="en-US" altLang="en-US" sz="2000">
                <a:latin typeface="Calibri" panose="020F0502020204030204" pitchFamily="34" charset="0"/>
              </a:rPr>
              <a:t>, V</a:t>
            </a:r>
            <a:r>
              <a:rPr lang="en-US" altLang="en-US" sz="2000" baseline="-25000">
                <a:latin typeface="Calibri" panose="020F0502020204030204" pitchFamily="34" charset="0"/>
              </a:rPr>
              <a:t>2</a:t>
            </a:r>
            <a:r>
              <a:rPr lang="en-US" altLang="en-US" sz="2000">
                <a:latin typeface="Calibri" panose="020F0502020204030204" pitchFamily="34" charset="0"/>
              </a:rPr>
              <a:t>&gt; It reads T</a:t>
            </a:r>
            <a:r>
              <a:rPr lang="en-US" altLang="en-US" sz="2000" baseline="-25000">
                <a:latin typeface="Calibri" panose="020F0502020204030204" pitchFamily="34" charset="0"/>
              </a:rPr>
              <a:t>n</a:t>
            </a:r>
            <a:r>
              <a:rPr lang="en-US" altLang="en-US" sz="2000">
                <a:latin typeface="Calibri" panose="020F0502020204030204" pitchFamily="34" charset="0"/>
              </a:rPr>
              <a:t> has changed the value of X, from V</a:t>
            </a:r>
            <a:r>
              <a:rPr lang="en-US" altLang="en-US" sz="2000" baseline="-25000">
                <a:latin typeface="Calibri" panose="020F0502020204030204" pitchFamily="34" charset="0"/>
              </a:rPr>
              <a:t>1</a:t>
            </a:r>
            <a:r>
              <a:rPr lang="en-US" altLang="en-US" sz="2000">
                <a:latin typeface="Calibri" panose="020F0502020204030204" pitchFamily="34" charset="0"/>
              </a:rPr>
              <a:t> to V</a:t>
            </a:r>
            <a:r>
              <a:rPr lang="en-US" altLang="en-US" sz="2000" baseline="-25000">
                <a:latin typeface="Calibri" panose="020F0502020204030204" pitchFamily="34" charset="0"/>
              </a:rPr>
              <a:t>2</a:t>
            </a:r>
            <a:r>
              <a:rPr lang="en-US" altLang="en-US" sz="2000">
                <a:latin typeface="Calibri" panose="020F0502020204030204" pitchFamily="34" charset="0"/>
              </a:rPr>
              <a:t>.</a:t>
            </a:r>
          </a:p>
          <a:p>
            <a:pPr>
              <a:spcBef>
                <a:spcPct val="20000"/>
              </a:spcBef>
              <a:buFont typeface="Arial" panose="020B0604020202020204" pitchFamily="34" charset="0"/>
              <a:buChar char="•"/>
            </a:pPr>
            <a:r>
              <a:rPr lang="en-US" altLang="en-US" sz="2000">
                <a:latin typeface="Calibri" panose="020F0502020204030204" pitchFamily="34" charset="0"/>
              </a:rPr>
              <a:t>When the transaction finishes, it logs −</a:t>
            </a:r>
          </a:p>
          <a:p>
            <a:pPr>
              <a:spcBef>
                <a:spcPct val="20000"/>
              </a:spcBef>
              <a:buFont typeface="Arial" panose="020B0604020202020204" pitchFamily="34" charset="0"/>
              <a:buChar char="•"/>
            </a:pPr>
            <a:r>
              <a:rPr lang="en-US" altLang="en-US" sz="2000">
                <a:latin typeface="Calibri" panose="020F0502020204030204" pitchFamily="34" charset="0"/>
              </a:rPr>
              <a:t>&lt;T</a:t>
            </a:r>
            <a:r>
              <a:rPr lang="en-US" altLang="en-US" sz="2000" baseline="-25000">
                <a:latin typeface="Calibri" panose="020F0502020204030204" pitchFamily="34" charset="0"/>
              </a:rPr>
              <a:t>n</a:t>
            </a:r>
            <a:r>
              <a:rPr lang="en-US" altLang="en-US" sz="2000">
                <a:latin typeface="Calibri" panose="020F0502020204030204" pitchFamily="34" charset="0"/>
              </a:rPr>
              <a:t>, commit&gt;</a:t>
            </a:r>
            <a:endParaRPr lang="en-US" altLang="en-US" sz="2000" b="1">
              <a:latin typeface="Calibri" panose="020F0502020204030204" pitchFamily="34" charset="0"/>
            </a:endParaRPr>
          </a:p>
        </p:txBody>
      </p:sp>
      <p:pic>
        <p:nvPicPr>
          <p:cNvPr id="34823" name="Audio 1">
            <a:hlinkClick r:id="" action="ppaction://media"/>
            <a:extLst>
              <a:ext uri="{FF2B5EF4-FFF2-40B4-BE49-F238E27FC236}">
                <a16:creationId xmlns:a16="http://schemas.microsoft.com/office/drawing/2014/main" id="{367CA8E2-B751-443E-9E8E-B179F7D8778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50263" y="602138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FA683508.wav">
            <a:hlinkClick r:id="" action="ppaction://media"/>
            <a:extLst>
              <a:ext uri="{FF2B5EF4-FFF2-40B4-BE49-F238E27FC236}">
                <a16:creationId xmlns:a16="http://schemas.microsoft.com/office/drawing/2014/main" id="{B0EC48D6-3232-40B7-9693-2DE29FB20477}"/>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0"/>
            <a:ext cx="9144000" cy="6900863"/>
          </a:xfrm>
          <a:prstGeom prst="rect">
            <a:avLst/>
          </a:prstGeom>
          <a:noFill/>
          <a:ln w="9525" algn="ctr">
            <a:noFill/>
            <a:miter lim="800000"/>
            <a:headEnd/>
            <a:tailEnd/>
          </a:ln>
        </p:spPr>
      </p:pic>
      <p:pic>
        <p:nvPicPr>
          <p:cNvPr id="19459"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9460"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dirty="0"/>
          </a:p>
        </p:txBody>
      </p:sp>
      <p:sp>
        <p:nvSpPr>
          <p:cNvPr id="1946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sz="2800" b="1" dirty="0">
                <a:solidFill>
                  <a:schemeClr val="bg1"/>
                </a:solidFill>
                <a:latin typeface="+mj-lt"/>
              </a:rPr>
              <a:t>Atomicity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57158" y="1857364"/>
            <a:ext cx="5434042"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Arial" panose="020B0604020202020204" pitchFamily="34" charset="0"/>
              <a:buNone/>
              <a:defRPr/>
            </a:pPr>
            <a:endParaRPr lang="en-US" sz="2200" b="1" dirty="0">
              <a:latin typeface="+mj-lt"/>
              <a:cs typeface="Times New Roman" panose="02020603050405020304" pitchFamily="18" charset="0"/>
            </a:endParaRPr>
          </a:p>
          <a:p>
            <a:pPr algn="just">
              <a:buFont typeface="Wingdings" pitchFamily="2" charset="2"/>
              <a:buChar char="Ø"/>
            </a:pPr>
            <a:r>
              <a:rPr lang="en-US" sz="2200" dirty="0">
                <a:latin typeface="+mj-lt"/>
                <a:cs typeface="Times New Roman" panose="02020603050405020304" pitchFamily="18" charset="0"/>
              </a:rPr>
              <a:t> This property states that a transaction must be treated as an atomic unit, i.e., either all of its operations are executed or none.</a:t>
            </a:r>
          </a:p>
          <a:p>
            <a:pPr algn="just">
              <a:buFont typeface="Wingdings" pitchFamily="2" charset="2"/>
              <a:buChar char="Ø"/>
            </a:pPr>
            <a:r>
              <a:rPr lang="en-US" sz="2200" dirty="0">
                <a:latin typeface="+mj-lt"/>
                <a:cs typeface="Times New Roman" panose="02020603050405020304" pitchFamily="18" charset="0"/>
              </a:rPr>
              <a:t> For example, consider a transaction to transfer Rs. 50 from account A to account B.</a:t>
            </a:r>
          </a:p>
          <a:p>
            <a:pPr algn="just">
              <a:buFont typeface="Wingdings" pitchFamily="2" charset="2"/>
              <a:buChar char="Ø"/>
            </a:pPr>
            <a:r>
              <a:rPr lang="en-US" sz="2200" dirty="0">
                <a:latin typeface="+mj-lt"/>
                <a:cs typeface="Times New Roman" panose="02020603050405020304" pitchFamily="18" charset="0"/>
              </a:rPr>
              <a:t> In this transaction, if Rs. 50 is deducted from account A then it must be added to account B.</a:t>
            </a:r>
            <a:endParaRPr lang="en-IN" sz="2200" dirty="0">
              <a:latin typeface="+mj-lt"/>
              <a:cs typeface="Times New Roman" panose="02020603050405020304" pitchFamily="18" charset="0"/>
            </a:endParaRPr>
          </a:p>
        </p:txBody>
      </p:sp>
      <p:sp>
        <p:nvSpPr>
          <p:cNvPr id="1946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10" name="Content Placeholder 4"/>
          <p:cNvPicPr>
            <a:picLocks noChangeAspect="1"/>
          </p:cNvPicPr>
          <p:nvPr/>
        </p:nvPicPr>
        <p:blipFill rotWithShape="1">
          <a:blip r:embed="rId10"/>
          <a:srcRect l="68253" t="26026" r="15787" b="24761"/>
          <a:stretch/>
        </p:blipFill>
        <p:spPr>
          <a:xfrm>
            <a:off x="5943600" y="2362200"/>
            <a:ext cx="2722684" cy="4110597"/>
          </a:xfrm>
          <a:prstGeom prst="rect">
            <a:avLst/>
          </a:prstGeom>
        </p:spPr>
      </p:pic>
    </p:spTree>
  </p:cSld>
  <p:clrMapOvr>
    <a:masterClrMapping/>
  </p:clrMapOvr>
  <p:transition advTm="81566"/>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parul\Desktop\Digital Learning Content.png">
            <a:extLst>
              <a:ext uri="{FF2B5EF4-FFF2-40B4-BE49-F238E27FC236}">
                <a16:creationId xmlns:a16="http://schemas.microsoft.com/office/drawing/2014/main" id="{D0CA0E34-AC91-469D-BA01-A8692236EFAC}"/>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68275"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6" descr="C:\Users\parul\Desktop\Untitled-1.png">
            <a:extLst>
              <a:ext uri="{FF2B5EF4-FFF2-40B4-BE49-F238E27FC236}">
                <a16:creationId xmlns:a16="http://schemas.microsoft.com/office/drawing/2014/main" id="{0EECDC33-5A79-4D9F-9388-A4D6D6FCF3E2}"/>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5844" name="Rectangle 7">
            <a:extLst>
              <a:ext uri="{FF2B5EF4-FFF2-40B4-BE49-F238E27FC236}">
                <a16:creationId xmlns:a16="http://schemas.microsoft.com/office/drawing/2014/main" id="{43C8E76E-E08C-438B-AF98-D652E16240B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35845" name="TextBox 6">
            <a:extLst>
              <a:ext uri="{FF2B5EF4-FFF2-40B4-BE49-F238E27FC236}">
                <a16:creationId xmlns:a16="http://schemas.microsoft.com/office/drawing/2014/main" id="{2947C0C7-E384-44EA-A2BA-934EF530823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3000" b="1">
                <a:solidFill>
                  <a:schemeClr val="bg1"/>
                </a:solidFill>
                <a:latin typeface="Calibri" panose="020F0502020204030204" pitchFamily="34" charset="0"/>
                <a:cs typeface="Times New Roman" panose="02020603050405020304" pitchFamily="18" charset="0"/>
              </a:rPr>
              <a:t>Database Recovery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35846" name="TextBox 10">
            <a:extLst>
              <a:ext uri="{FF2B5EF4-FFF2-40B4-BE49-F238E27FC236}">
                <a16:creationId xmlns:a16="http://schemas.microsoft.com/office/drawing/2014/main" id="{4D4BCEF5-5602-4F03-8B2A-A13FDEE47D05}"/>
              </a:ext>
            </a:extLst>
          </p:cNvPr>
          <p:cNvSpPr>
            <a:spLocks noChangeArrowheads="1"/>
          </p:cNvSpPr>
          <p:nvPr>
            <p:custDataLst>
              <p:tags r:id="rId5"/>
            </p:custDataLst>
          </p:nvPr>
        </p:nvSpPr>
        <p:spPr bwMode="auto">
          <a:xfrm>
            <a:off x="249238" y="2439988"/>
            <a:ext cx="8645525"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Font typeface="Arial" panose="020B0604020202020204" pitchFamily="34" charset="0"/>
              <a:buChar char="•"/>
            </a:pPr>
            <a:r>
              <a:rPr lang="en-US" altLang="en-US" sz="2000" b="1">
                <a:latin typeface="Calibri" panose="020F0502020204030204" pitchFamily="34" charset="0"/>
              </a:rPr>
              <a:t>Recovery with Concurrent Transactions</a:t>
            </a:r>
          </a:p>
          <a:p>
            <a:pPr>
              <a:spcBef>
                <a:spcPct val="20000"/>
              </a:spcBef>
              <a:buFont typeface="Arial" panose="020B0604020202020204" pitchFamily="34" charset="0"/>
              <a:buChar char="•"/>
            </a:pPr>
            <a:r>
              <a:rPr lang="en-US" altLang="en-US" sz="2000">
                <a:latin typeface="Calibri" panose="020F0502020204030204" pitchFamily="34" charset="0"/>
              </a:rPr>
              <a:t>When some transaction are getting executed in parallel, the logs are interleaved. At the moment of recovery, it will become tough to recover system to restore all logs, and then start recover. To ease this situation, most modern DBMS use the concept of </a:t>
            </a:r>
            <a:r>
              <a:rPr lang="en-US" altLang="en-US" sz="2000" b="1">
                <a:latin typeface="Calibri" panose="020F0502020204030204" pitchFamily="34" charset="0"/>
              </a:rPr>
              <a:t>'checkpoints'.</a:t>
            </a:r>
          </a:p>
          <a:p>
            <a:pPr>
              <a:spcBef>
                <a:spcPct val="20000"/>
              </a:spcBef>
              <a:buFont typeface="Arial" panose="020B0604020202020204" pitchFamily="34" charset="0"/>
              <a:buChar char="•"/>
            </a:pPr>
            <a:r>
              <a:rPr lang="en-US" altLang="en-US" sz="2000" b="1">
                <a:latin typeface="Calibri" panose="020F0502020204030204" pitchFamily="34" charset="0"/>
              </a:rPr>
              <a:t>Checkpoint</a:t>
            </a:r>
          </a:p>
          <a:p>
            <a:pPr>
              <a:spcBef>
                <a:spcPct val="20000"/>
              </a:spcBef>
              <a:buFont typeface="Arial" panose="020B0604020202020204" pitchFamily="34" charset="0"/>
              <a:buChar char="•"/>
            </a:pPr>
            <a:r>
              <a:rPr lang="en-US" altLang="en-US" sz="2000">
                <a:latin typeface="Calibri" panose="020F0502020204030204" pitchFamily="34" charset="0"/>
              </a:rPr>
              <a:t>Checkpoint is a technique where all the previous logs are removed from the system and stored permanently in a storage disk. Checkpoint declares a point before which the DBMS was in consistent state, and all the transactions were committed.</a:t>
            </a:r>
            <a:br>
              <a:rPr lang="en-US" altLang="en-US" sz="2000">
                <a:latin typeface="Calibri" panose="020F0502020204030204" pitchFamily="34" charset="0"/>
              </a:rPr>
            </a:br>
            <a:endParaRPr lang="en-US" altLang="en-US" sz="2000" b="1">
              <a:latin typeface="Calibri" panose="020F0502020204030204" pitchFamily="34" charset="0"/>
            </a:endParaRPr>
          </a:p>
        </p:txBody>
      </p:sp>
      <p:pic>
        <p:nvPicPr>
          <p:cNvPr id="35847" name="Audio 1">
            <a:hlinkClick r:id="" action="ppaction://media"/>
            <a:extLst>
              <a:ext uri="{FF2B5EF4-FFF2-40B4-BE49-F238E27FC236}">
                <a16:creationId xmlns:a16="http://schemas.microsoft.com/office/drawing/2014/main" id="{2855FE4A-D951-4728-AC12-876564AC9A2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50263" y="602138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974D3523.wav">
            <a:hlinkClick r:id="" action="ppaction://media"/>
            <a:extLst>
              <a:ext uri="{FF2B5EF4-FFF2-40B4-BE49-F238E27FC236}">
                <a16:creationId xmlns:a16="http://schemas.microsoft.com/office/drawing/2014/main" id="{1593352E-BA9A-4EC7-981A-F6C25E6740F3}"/>
              </a:ext>
            </a:extLst>
          </p:cNvPr>
          <p:cNvPicPr>
            <a:picLocks noChangeAspect="1"/>
          </p:cNvPicPr>
          <p:nvPr>
            <a:audioFile r:link="rId7"/>
            <p:extLst>
              <p:ext uri="{DAA4B4D4-6D71-4841-9C94-3DE7FCFB9230}">
                <p14:media xmlns:p14="http://schemas.microsoft.com/office/powerpoint/2010/main" r:embed="rId6"/>
              </p:ext>
            </p:extLst>
          </p:nvPr>
        </p:nvPicPr>
        <p:blipFill>
          <a:blip r:embed="rId12">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parul\Desktop\Digital Learning Content.png">
            <a:extLst>
              <a:ext uri="{FF2B5EF4-FFF2-40B4-BE49-F238E27FC236}">
                <a16:creationId xmlns:a16="http://schemas.microsoft.com/office/drawing/2014/main" id="{A4FE8ECF-6F1C-45FD-96AB-72F768C232A8}"/>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68275" y="26035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6" descr="C:\Users\parul\Desktop\Untitled-1.png">
            <a:extLst>
              <a:ext uri="{FF2B5EF4-FFF2-40B4-BE49-F238E27FC236}">
                <a16:creationId xmlns:a16="http://schemas.microsoft.com/office/drawing/2014/main" id="{815992C7-4C42-419B-8A07-826B80E63632}"/>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763713" y="30099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6868" name="Rectangle 7">
            <a:extLst>
              <a:ext uri="{FF2B5EF4-FFF2-40B4-BE49-F238E27FC236}">
                <a16:creationId xmlns:a16="http://schemas.microsoft.com/office/drawing/2014/main" id="{9210CA56-B517-45FF-983B-4C796BE7CC9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sp>
        <p:nvSpPr>
          <p:cNvPr id="36869" name="TextBox 6">
            <a:extLst>
              <a:ext uri="{FF2B5EF4-FFF2-40B4-BE49-F238E27FC236}">
                <a16:creationId xmlns:a16="http://schemas.microsoft.com/office/drawing/2014/main" id="{D9429538-5C66-469C-93BA-935C682EF737}"/>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3000" b="1">
                <a:solidFill>
                  <a:schemeClr val="bg1"/>
                </a:solidFill>
                <a:latin typeface="Calibri" panose="020F0502020204030204" pitchFamily="34" charset="0"/>
                <a:cs typeface="Times New Roman" panose="02020603050405020304" pitchFamily="18" charset="0"/>
              </a:rPr>
              <a:t>Database Recovery (Continued</a:t>
            </a:r>
            <a:r>
              <a:rPr lang="mr-IN" altLang="en-US" sz="3000" b="1">
                <a:solidFill>
                  <a:schemeClr val="bg1"/>
                </a:solidFill>
                <a:latin typeface="Calibri" panose="020F0502020204030204" pitchFamily="34" charset="0"/>
                <a:cs typeface="Times New Roman" panose="02020603050405020304" pitchFamily="18" charset="0"/>
              </a:rPr>
              <a:t>…</a:t>
            </a:r>
            <a:r>
              <a:rPr lang="en-US" altLang="en-US" sz="3000" b="1">
                <a:solidFill>
                  <a:schemeClr val="bg1"/>
                </a:solidFill>
                <a:latin typeface="Calibri" panose="020F0502020204030204" pitchFamily="34" charset="0"/>
                <a:cs typeface="Times New Roman" panose="02020603050405020304" pitchFamily="18" charset="0"/>
              </a:rPr>
              <a:t>.)</a:t>
            </a:r>
            <a:endParaRPr lang="en-IN" altLang="en-US" sz="3000" b="1">
              <a:solidFill>
                <a:schemeClr val="bg1"/>
              </a:solidFill>
              <a:latin typeface="Calibri" panose="020F0502020204030204" pitchFamily="34" charset="0"/>
              <a:cs typeface="Times New Roman" panose="02020603050405020304" pitchFamily="18" charset="0"/>
            </a:endParaRPr>
          </a:p>
        </p:txBody>
      </p:sp>
      <p:sp>
        <p:nvSpPr>
          <p:cNvPr id="36870" name="TextBox 10">
            <a:extLst>
              <a:ext uri="{FF2B5EF4-FFF2-40B4-BE49-F238E27FC236}">
                <a16:creationId xmlns:a16="http://schemas.microsoft.com/office/drawing/2014/main" id="{EF3A0523-9539-4B04-9519-7F87F98C117D}"/>
              </a:ext>
            </a:extLst>
          </p:cNvPr>
          <p:cNvSpPr>
            <a:spLocks noChangeArrowheads="1"/>
          </p:cNvSpPr>
          <p:nvPr>
            <p:custDataLst>
              <p:tags r:id="rId5"/>
            </p:custDataLst>
          </p:nvPr>
        </p:nvSpPr>
        <p:spPr bwMode="auto">
          <a:xfrm>
            <a:off x="249238" y="2439988"/>
            <a:ext cx="8645525"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Font typeface="Arial" panose="020B0604020202020204" pitchFamily="34" charset="0"/>
              <a:buChar char="•"/>
            </a:pPr>
            <a:r>
              <a:rPr lang="en-US" altLang="en-US" sz="2000" b="1">
                <a:latin typeface="Calibri" panose="020F0502020204030204" pitchFamily="34" charset="0"/>
              </a:rPr>
              <a:t>Recovery with Concurrent Transactions</a:t>
            </a:r>
          </a:p>
          <a:p>
            <a:pPr>
              <a:spcBef>
                <a:spcPct val="20000"/>
              </a:spcBef>
              <a:buFont typeface="Arial" panose="020B0604020202020204" pitchFamily="34" charset="0"/>
              <a:buChar char="•"/>
            </a:pPr>
            <a:r>
              <a:rPr lang="en-US" altLang="en-US" sz="2000">
                <a:latin typeface="Calibri" panose="020F0502020204030204" pitchFamily="34" charset="0"/>
              </a:rPr>
              <a:t>Transaction behave in following manner when it crashes and then recover:-</a:t>
            </a:r>
          </a:p>
          <a:p>
            <a:pPr>
              <a:spcBef>
                <a:spcPct val="20000"/>
              </a:spcBef>
              <a:buFont typeface="Arial" panose="020B0604020202020204" pitchFamily="34" charset="0"/>
              <a:buChar char="•"/>
            </a:pPr>
            <a:r>
              <a:rPr lang="en-US" altLang="en-US" sz="2000">
                <a:latin typeface="Calibri" panose="020F0502020204030204" pitchFamily="34" charset="0"/>
              </a:rPr>
              <a:t>The system reads the logs backwards from the end to the last checkpoint.</a:t>
            </a:r>
          </a:p>
          <a:p>
            <a:pPr>
              <a:spcBef>
                <a:spcPct val="20000"/>
              </a:spcBef>
              <a:buFont typeface="Arial" panose="020B0604020202020204" pitchFamily="34" charset="0"/>
              <a:buChar char="•"/>
            </a:pPr>
            <a:r>
              <a:rPr lang="en-US" altLang="en-US" sz="2000">
                <a:latin typeface="Calibri" panose="020F0502020204030204" pitchFamily="34" charset="0"/>
              </a:rPr>
              <a:t>It maintains two lists, an undo-list and a redo-list.</a:t>
            </a:r>
          </a:p>
          <a:p>
            <a:pPr>
              <a:spcBef>
                <a:spcPct val="20000"/>
              </a:spcBef>
              <a:buFont typeface="Arial" panose="020B0604020202020204" pitchFamily="34" charset="0"/>
              <a:buChar char="•"/>
            </a:pPr>
            <a:r>
              <a:rPr lang="en-US" altLang="en-US" sz="2000">
                <a:latin typeface="Calibri" panose="020F0502020204030204" pitchFamily="34" charset="0"/>
              </a:rPr>
              <a:t>If the recovery system sees a log with &lt;T</a:t>
            </a:r>
            <a:r>
              <a:rPr lang="en-US" altLang="en-US" sz="2000" baseline="-25000">
                <a:latin typeface="Calibri" panose="020F0502020204030204" pitchFamily="34" charset="0"/>
              </a:rPr>
              <a:t>n</a:t>
            </a:r>
            <a:r>
              <a:rPr lang="en-US" altLang="en-US" sz="2000">
                <a:latin typeface="Calibri" panose="020F0502020204030204" pitchFamily="34" charset="0"/>
              </a:rPr>
              <a:t>, Start&gt; and &lt;T</a:t>
            </a:r>
            <a:r>
              <a:rPr lang="en-US" altLang="en-US" sz="2000" baseline="-25000">
                <a:latin typeface="Calibri" panose="020F0502020204030204" pitchFamily="34" charset="0"/>
              </a:rPr>
              <a:t>n</a:t>
            </a:r>
            <a:r>
              <a:rPr lang="en-US" altLang="en-US" sz="2000">
                <a:latin typeface="Calibri" panose="020F0502020204030204" pitchFamily="34" charset="0"/>
              </a:rPr>
              <a:t>, Commit&gt; or just &lt;T</a:t>
            </a:r>
            <a:r>
              <a:rPr lang="en-US" altLang="en-US" sz="2000" baseline="-25000">
                <a:latin typeface="Calibri" panose="020F0502020204030204" pitchFamily="34" charset="0"/>
              </a:rPr>
              <a:t>n</a:t>
            </a:r>
            <a:r>
              <a:rPr lang="en-US" altLang="en-US" sz="2000">
                <a:latin typeface="Calibri" panose="020F0502020204030204" pitchFamily="34" charset="0"/>
              </a:rPr>
              <a:t>, Commit&gt;, it puts the transaction in the redo-list.</a:t>
            </a:r>
          </a:p>
          <a:p>
            <a:pPr>
              <a:spcBef>
                <a:spcPct val="20000"/>
              </a:spcBef>
              <a:buFont typeface="Arial" panose="020B0604020202020204" pitchFamily="34" charset="0"/>
              <a:buChar char="•"/>
            </a:pPr>
            <a:r>
              <a:rPr lang="en-US" altLang="en-US" sz="2000">
                <a:latin typeface="Calibri" panose="020F0502020204030204" pitchFamily="34" charset="0"/>
              </a:rPr>
              <a:t>If the recovery system sees a log with &lt;T</a:t>
            </a:r>
            <a:r>
              <a:rPr lang="en-US" altLang="en-US" sz="2000" baseline="-25000">
                <a:latin typeface="Calibri" panose="020F0502020204030204" pitchFamily="34" charset="0"/>
              </a:rPr>
              <a:t>n</a:t>
            </a:r>
            <a:r>
              <a:rPr lang="en-US" altLang="en-US" sz="2000">
                <a:latin typeface="Calibri" panose="020F0502020204030204" pitchFamily="34" charset="0"/>
              </a:rPr>
              <a:t>, Start&gt; but no commit or abort log found, it puts the transaction in undo-list.</a:t>
            </a:r>
            <a:br>
              <a:rPr lang="en-US" altLang="en-US" sz="2000">
                <a:latin typeface="Calibri" panose="020F0502020204030204" pitchFamily="34" charset="0"/>
              </a:rPr>
            </a:br>
            <a:endParaRPr lang="en-US" altLang="en-US" sz="2000" b="1">
              <a:latin typeface="Calibri" panose="020F0502020204030204" pitchFamily="34" charset="0"/>
            </a:endParaRPr>
          </a:p>
        </p:txBody>
      </p:sp>
      <p:pic>
        <p:nvPicPr>
          <p:cNvPr id="36871" name="Audio 1">
            <a:hlinkClick r:id="" action="ppaction://media"/>
            <a:extLst>
              <a:ext uri="{FF2B5EF4-FFF2-40B4-BE49-F238E27FC236}">
                <a16:creationId xmlns:a16="http://schemas.microsoft.com/office/drawing/2014/main" id="{36C4E95C-96F3-469E-AAE9-081A7241720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50263" y="602138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2">
            <a:extLst>
              <a:ext uri="{FF2B5EF4-FFF2-40B4-BE49-F238E27FC236}">
                <a16:creationId xmlns:a16="http://schemas.microsoft.com/office/drawing/2014/main" id="{B9C082E5-5D5E-40E5-954E-30D7D8A35C44}"/>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695450" y="5300663"/>
            <a:ext cx="54991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0F383555.wav">
            <a:hlinkClick r:id="" action="ppaction://media"/>
            <a:extLst>
              <a:ext uri="{FF2B5EF4-FFF2-40B4-BE49-F238E27FC236}">
                <a16:creationId xmlns:a16="http://schemas.microsoft.com/office/drawing/2014/main" id="{89FCC207-97E8-425A-AA36-F9812F57F72C}"/>
              </a:ext>
            </a:extLst>
          </p:cNvPr>
          <p:cNvPicPr>
            <a:picLocks noChangeAspect="1"/>
          </p:cNvPicPr>
          <p:nvPr>
            <a:audioFile r:link="rId7"/>
            <p:extLst>
              <p:ext uri="{DAA4B4D4-6D71-4841-9C94-3DE7FCFB9230}">
                <p14:media xmlns:p14="http://schemas.microsoft.com/office/powerpoint/2010/main" r:embed="rId6"/>
              </p:ext>
            </p:extLst>
          </p:nvPr>
        </p:nvPicPr>
        <p:blipFill>
          <a:blip r:embed="rId13">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ChangeArrowheads="1"/>
          </p:cNvSpPr>
          <p:nvPr>
            <p:custDataLst>
              <p:tags r:id="rId1"/>
            </p:custDataLst>
          </p:nvPr>
        </p:nvSpPr>
        <p:spPr bwMode="auto">
          <a:xfrm>
            <a:off x="0" y="3214688"/>
            <a:ext cx="9144000" cy="3643312"/>
          </a:xfrm>
          <a:prstGeom prst="rect">
            <a:avLst/>
          </a:prstGeom>
          <a:solidFill>
            <a:srgbClr val="1F497D"/>
          </a:solidFill>
          <a:ln w="25400" algn="ctr">
            <a:noFill/>
            <a:round/>
            <a:headEnd/>
            <a:tailEnd/>
          </a:ln>
        </p:spPr>
        <p:txBody>
          <a:bodyPr anchor="ctr"/>
          <a:lstStyle/>
          <a:p>
            <a:pPr algn="ctr"/>
            <a:endParaRPr lang="en-US" altLang="en-US"/>
          </a:p>
        </p:txBody>
      </p:sp>
      <p:pic>
        <p:nvPicPr>
          <p:cNvPr id="80899" name="Picture 2" descr="C:\Users\parul\Desktop\1.png"/>
          <p:cNvPicPr>
            <a:picLocks noChangeAspect="1" noChangeArrowheads="1"/>
          </p:cNvPicPr>
          <p:nvPr>
            <p:custDataLst>
              <p:tags r:id="rId2"/>
            </p:custDataLst>
          </p:nvPr>
        </p:nvPicPr>
        <p:blipFill>
          <a:blip r:embed="rId8"/>
          <a:srcRect/>
          <a:stretch>
            <a:fillRect/>
          </a:stretch>
        </p:blipFill>
        <p:spPr bwMode="auto">
          <a:xfrm>
            <a:off x="1219200" y="361950"/>
            <a:ext cx="6705600" cy="2857500"/>
          </a:xfrm>
          <a:prstGeom prst="rect">
            <a:avLst/>
          </a:prstGeom>
          <a:noFill/>
          <a:ln w="9525" algn="ctr">
            <a:noFill/>
            <a:miter lim="800000"/>
            <a:headEnd/>
            <a:tailEnd/>
          </a:ln>
        </p:spPr>
      </p:pic>
      <p:pic>
        <p:nvPicPr>
          <p:cNvPr id="80900" name="Picture 3" descr="C:\Users\parul\Desktop\2.png"/>
          <p:cNvPicPr>
            <a:picLocks noChangeAspect="1" noChangeArrowheads="1"/>
          </p:cNvPicPr>
          <p:nvPr>
            <p:custDataLst>
              <p:tags r:id="rId3"/>
            </p:custDataLst>
          </p:nvPr>
        </p:nvPicPr>
        <p:blipFill>
          <a:blip r:embed="rId9"/>
          <a:srcRect/>
          <a:stretch>
            <a:fillRect/>
          </a:stretch>
        </p:blipFill>
        <p:spPr bwMode="auto">
          <a:xfrm>
            <a:off x="2433638" y="4000500"/>
            <a:ext cx="4276725" cy="571500"/>
          </a:xfrm>
          <a:prstGeom prst="rect">
            <a:avLst/>
          </a:prstGeom>
          <a:noFill/>
          <a:ln w="9525" algn="ctr">
            <a:noFill/>
            <a:miter lim="800000"/>
            <a:headEnd/>
            <a:tailEnd/>
          </a:ln>
        </p:spPr>
      </p:pic>
      <p:pic>
        <p:nvPicPr>
          <p:cNvPr id="80901" name="Picture 4" descr="C:\Users\parul\Desktop\Cover Page with yellow patch - Version 18.png"/>
          <p:cNvPicPr>
            <a:picLocks noChangeAspect="1" noChangeArrowheads="1"/>
          </p:cNvPicPr>
          <p:nvPr>
            <p:custDataLst>
              <p:tags r:id="rId4"/>
            </p:custDataLst>
          </p:nvPr>
        </p:nvPicPr>
        <p:blipFill>
          <a:blip r:embed="rId10"/>
          <a:srcRect/>
          <a:stretch>
            <a:fillRect/>
          </a:stretch>
        </p:blipFill>
        <p:spPr bwMode="auto">
          <a:xfrm>
            <a:off x="3038475" y="4946650"/>
            <a:ext cx="3067050" cy="260350"/>
          </a:xfrm>
          <a:prstGeom prst="rect">
            <a:avLst/>
          </a:prstGeom>
          <a:noFill/>
          <a:ln w="9525" algn="ctr">
            <a:noFill/>
            <a:miter lim="800000"/>
            <a:headEnd/>
            <a:tailEnd/>
          </a:ln>
        </p:spPr>
      </p:pic>
      <p:sp>
        <p:nvSpPr>
          <p:cNvPr id="80902" name="Rectangle 7"/>
          <p:cNvSpPr>
            <a:spLocks noChangeArrowheads="1"/>
          </p:cNvSpPr>
          <p:nvPr>
            <p:custDataLst>
              <p:tags r:id="rId5"/>
            </p:custDataLst>
          </p:nvPr>
        </p:nvSpPr>
        <p:spPr bwMode="auto">
          <a:xfrm>
            <a:off x="0" y="6003925"/>
            <a:ext cx="9144000" cy="357188"/>
          </a:xfrm>
          <a:prstGeom prst="rect">
            <a:avLst/>
          </a:prstGeom>
          <a:solidFill>
            <a:srgbClr val="FFFFFF"/>
          </a:solidFill>
          <a:ln w="25400" algn="ctr">
            <a:noFill/>
            <a:round/>
            <a:headEnd/>
            <a:tailEnd/>
          </a:ln>
        </p:spPr>
        <p:txBody>
          <a:bodyPr anchor="ctr"/>
          <a:lstStyle/>
          <a:p>
            <a:pPr algn="ctr"/>
            <a:endParaRPr lang="en-US" altLang="en-US"/>
          </a:p>
        </p:txBody>
      </p:sp>
      <p:sp>
        <p:nvSpPr>
          <p:cNvPr id="80903" name="TextBox 8"/>
          <p:cNvSpPr>
            <a:spLocks noChangeArrowheads="1"/>
          </p:cNvSpPr>
          <p:nvPr>
            <p:custDataLst>
              <p:tags r:id="rId6"/>
            </p:custDataLst>
          </p:nvPr>
        </p:nvSpPr>
        <p:spPr bwMode="auto">
          <a:xfrm>
            <a:off x="3249613" y="5997575"/>
            <a:ext cx="2644775" cy="369888"/>
          </a:xfrm>
          <a:prstGeom prst="rect">
            <a:avLst/>
          </a:prstGeom>
          <a:noFill/>
          <a:ln w="9525" algn="ctr">
            <a:noFill/>
            <a:miter lim="800000"/>
            <a:headEnd/>
            <a:tailEnd/>
          </a:ln>
        </p:spPr>
        <p:txBody>
          <a:bodyPr/>
          <a:lstStyle/>
          <a:p>
            <a:pPr algn="ctr"/>
            <a:r>
              <a:rPr lang="en-US" altLang="en-US">
                <a:solidFill>
                  <a:schemeClr val="tx2"/>
                </a:solidFill>
                <a:latin typeface="Calibri" pitchFamily="34" charset="0"/>
                <a:cs typeface="Times New Roman" pitchFamily="18" charset="0"/>
              </a:rPr>
              <a:t>www.paruluniversity.ac.in</a:t>
            </a:r>
          </a:p>
        </p:txBody>
      </p:sp>
    </p:spTree>
  </p:cSld>
  <p:clrMapOvr>
    <a:masterClrMapping/>
  </p:clrMapOvr>
  <p:transition advTm="3512"/>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0"/>
            <a:ext cx="9144000" cy="6900863"/>
          </a:xfrm>
          <a:prstGeom prst="rect">
            <a:avLst/>
          </a:prstGeom>
          <a:noFill/>
          <a:ln w="9525" algn="ctr">
            <a:noFill/>
            <a:miter lim="800000"/>
            <a:headEnd/>
            <a:tailEnd/>
          </a:ln>
        </p:spPr>
      </p:pic>
      <p:pic>
        <p:nvPicPr>
          <p:cNvPr id="19459"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9460"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dirty="0"/>
          </a:p>
        </p:txBody>
      </p:sp>
      <p:sp>
        <p:nvSpPr>
          <p:cNvPr id="1946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Consistency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57158" y="1857364"/>
            <a:ext cx="5434042"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Arial" panose="020B0604020202020204" pitchFamily="34" charset="0"/>
              <a:buNone/>
              <a:defRPr/>
            </a:pPr>
            <a:endParaRPr lang="en-US" sz="2200" b="1" dirty="0">
              <a:latin typeface="+mj-lt"/>
              <a:cs typeface="Times New Roman" panose="02020603050405020304" pitchFamily="18" charset="0"/>
            </a:endParaRPr>
          </a:p>
          <a:p>
            <a:pPr algn="just">
              <a:buFont typeface="Wingdings" pitchFamily="2" charset="2"/>
              <a:buChar char="Ø"/>
            </a:pPr>
            <a:r>
              <a:rPr lang="en-US" sz="2200" dirty="0">
                <a:latin typeface="+mj-lt"/>
                <a:cs typeface="Times New Roman" panose="02020603050405020304" pitchFamily="18" charset="0"/>
              </a:rPr>
              <a:t> The database must remain in a consistent state after any transaction.</a:t>
            </a:r>
          </a:p>
          <a:p>
            <a:pPr algn="just">
              <a:buFont typeface="Wingdings" pitchFamily="2" charset="2"/>
              <a:buChar char="Ø"/>
            </a:pPr>
            <a:r>
              <a:rPr lang="en-US" sz="2200" dirty="0">
                <a:latin typeface="+mj-lt"/>
                <a:cs typeface="Times New Roman" panose="02020603050405020304" pitchFamily="18" charset="0"/>
              </a:rPr>
              <a:t> If the database was in a consistent state before the execution of a transaction, it must remain consistent after the execution of the transaction as well.</a:t>
            </a:r>
          </a:p>
          <a:p>
            <a:pPr algn="just">
              <a:buFont typeface="Wingdings" pitchFamily="2" charset="2"/>
              <a:buChar char="Ø"/>
            </a:pPr>
            <a:r>
              <a:rPr lang="en-US" sz="2200" dirty="0">
                <a:latin typeface="+mj-lt"/>
                <a:cs typeface="Times New Roman" panose="02020603050405020304" pitchFamily="18" charset="0"/>
              </a:rPr>
              <a:t>In our example, total of A and B must remain same before and after the execution of transaction.</a:t>
            </a:r>
            <a:endParaRPr lang="en-IN" sz="2200" dirty="0">
              <a:latin typeface="+mj-lt"/>
              <a:cs typeface="Times New Roman" panose="02020603050405020304" pitchFamily="18" charset="0"/>
            </a:endParaRPr>
          </a:p>
        </p:txBody>
      </p:sp>
      <p:sp>
        <p:nvSpPr>
          <p:cNvPr id="1946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9" name="Picture 8"/>
          <p:cNvPicPr>
            <a:picLocks noChangeAspect="1"/>
          </p:cNvPicPr>
          <p:nvPr/>
        </p:nvPicPr>
        <p:blipFill rotWithShape="1">
          <a:blip r:embed="rId10"/>
          <a:srcRect l="68077" t="25739" r="16529" b="24144"/>
          <a:stretch/>
        </p:blipFill>
        <p:spPr>
          <a:xfrm>
            <a:off x="6026363" y="2286000"/>
            <a:ext cx="3117637" cy="4343400"/>
          </a:xfrm>
          <a:prstGeom prst="rect">
            <a:avLst/>
          </a:prstGeom>
        </p:spPr>
      </p:pic>
    </p:spTree>
  </p:cSld>
  <p:clrMapOvr>
    <a:masterClrMapping/>
  </p:clrMapOvr>
  <p:transition advTm="81566"/>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0"/>
            <a:ext cx="9144000" cy="6900863"/>
          </a:xfrm>
          <a:prstGeom prst="rect">
            <a:avLst/>
          </a:prstGeom>
          <a:noFill/>
          <a:ln w="9525" algn="ctr">
            <a:noFill/>
            <a:miter lim="800000"/>
            <a:headEnd/>
            <a:tailEnd/>
          </a:ln>
        </p:spPr>
      </p:pic>
      <p:pic>
        <p:nvPicPr>
          <p:cNvPr id="19459"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9460"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dirty="0"/>
          </a:p>
        </p:txBody>
      </p:sp>
      <p:sp>
        <p:nvSpPr>
          <p:cNvPr id="1946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Isolation</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57158" y="1857364"/>
            <a:ext cx="5434042" cy="454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Arial" panose="020B0604020202020204" pitchFamily="34" charset="0"/>
              <a:buNone/>
              <a:defRPr/>
            </a:pPr>
            <a:endParaRPr lang="en-US" sz="2200" b="1" dirty="0">
              <a:latin typeface="+mj-lt"/>
              <a:cs typeface="Times New Roman" panose="02020603050405020304" pitchFamily="18" charset="0"/>
            </a:endParaRPr>
          </a:p>
          <a:p>
            <a:pPr algn="just">
              <a:buFont typeface="Wingdings" pitchFamily="2" charset="2"/>
              <a:buChar char="Ø"/>
            </a:pPr>
            <a:r>
              <a:rPr lang="en-US" sz="2200" dirty="0">
                <a:latin typeface="+mj-lt"/>
                <a:cs typeface="Times New Roman" panose="02020603050405020304" pitchFamily="18" charset="0"/>
              </a:rPr>
              <a:t> Although multiple transactions may execute concurrently, each transaction must be unaware of other concurrently executing transactions.</a:t>
            </a:r>
          </a:p>
          <a:p>
            <a:pPr algn="just">
              <a:buFont typeface="Wingdings" pitchFamily="2" charset="2"/>
              <a:buChar char="Ø"/>
            </a:pPr>
            <a:r>
              <a:rPr lang="en-US" sz="2200" dirty="0">
                <a:latin typeface="+mj-lt"/>
                <a:cs typeface="Times New Roman" panose="02020603050405020304" pitchFamily="18" charset="0"/>
              </a:rPr>
              <a:t> Intermediate transaction results must be hidden from other concurrently executed transactions.</a:t>
            </a:r>
          </a:p>
          <a:p>
            <a:pPr algn="just">
              <a:buFont typeface="Wingdings" pitchFamily="2" charset="2"/>
              <a:buChar char="Ø"/>
            </a:pPr>
            <a:r>
              <a:rPr lang="en-US" sz="2200" dirty="0">
                <a:latin typeface="+mj-lt"/>
                <a:cs typeface="Times New Roman" panose="02020603050405020304" pitchFamily="18" charset="0"/>
              </a:rPr>
              <a:t> In the example once your transaction start from step one its result should not be accessed by any other transaction until last step (step 6) is completed</a:t>
            </a:r>
            <a:r>
              <a:rPr lang="en-US" sz="2400" dirty="0">
                <a:latin typeface="+mj-lt"/>
                <a:cs typeface="Times New Roman" panose="02020603050405020304" pitchFamily="18" charset="0"/>
              </a:rPr>
              <a:t>.</a:t>
            </a:r>
          </a:p>
          <a:p>
            <a:pPr algn="just">
              <a:buFont typeface="Wingdings" pitchFamily="2" charset="2"/>
              <a:buChar char="Ø"/>
            </a:pPr>
            <a:endParaRPr lang="en-IN" sz="2200" dirty="0">
              <a:latin typeface="+mj-lt"/>
              <a:cs typeface="Times New Roman" panose="02020603050405020304" pitchFamily="18" charset="0"/>
            </a:endParaRPr>
          </a:p>
        </p:txBody>
      </p:sp>
      <p:sp>
        <p:nvSpPr>
          <p:cNvPr id="1946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11" name="Picture 10" descr="inconsistency.png"/>
          <p:cNvPicPr>
            <a:picLocks noChangeAspect="1"/>
          </p:cNvPicPr>
          <p:nvPr/>
        </p:nvPicPr>
        <p:blipFill>
          <a:blip r:embed="rId10"/>
          <a:stretch>
            <a:fillRect/>
          </a:stretch>
        </p:blipFill>
        <p:spPr>
          <a:xfrm>
            <a:off x="5867400" y="2286000"/>
            <a:ext cx="3276600" cy="4401154"/>
          </a:xfrm>
          <a:prstGeom prst="rect">
            <a:avLst/>
          </a:prstGeom>
        </p:spPr>
      </p:pic>
    </p:spTree>
  </p:cSld>
  <p:clrMapOvr>
    <a:masterClrMapping/>
  </p:clrMapOvr>
  <p:transition advTm="81566"/>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parul\Desktop\Digital Learning Content.png"/>
          <p:cNvPicPr>
            <a:picLocks noChangeAspect="1" noChangeArrowheads="1"/>
          </p:cNvPicPr>
          <p:nvPr>
            <p:custDataLst>
              <p:tags r:id="rId1"/>
            </p:custDataLst>
          </p:nvPr>
        </p:nvPicPr>
        <p:blipFill>
          <a:blip r:embed="rId8"/>
          <a:srcRect/>
          <a:stretch>
            <a:fillRect/>
          </a:stretch>
        </p:blipFill>
        <p:spPr bwMode="auto">
          <a:xfrm>
            <a:off x="0" y="0"/>
            <a:ext cx="9144000" cy="6900863"/>
          </a:xfrm>
          <a:prstGeom prst="rect">
            <a:avLst/>
          </a:prstGeom>
          <a:noFill/>
          <a:ln w="9525" algn="ctr">
            <a:noFill/>
            <a:miter lim="800000"/>
            <a:headEnd/>
            <a:tailEnd/>
          </a:ln>
        </p:spPr>
      </p:pic>
      <p:pic>
        <p:nvPicPr>
          <p:cNvPr id="19459" name="Picture 6" descr="C:\Users\parul\Desktop\Untitled-1.png"/>
          <p:cNvPicPr>
            <a:picLocks noChangeAspect="1" noChangeArrowheads="1"/>
          </p:cNvPicPr>
          <p:nvPr>
            <p:custDataLst>
              <p:tags r:id="rId2"/>
            </p:custDataLst>
          </p:nvPr>
        </p:nvPicPr>
        <p:blipFill>
          <a:blip r:embed="rId9"/>
          <a:srcRect/>
          <a:stretch>
            <a:fillRect/>
          </a:stretch>
        </p:blipFill>
        <p:spPr bwMode="auto">
          <a:xfrm>
            <a:off x="1857375" y="3071813"/>
            <a:ext cx="5430838" cy="2803525"/>
          </a:xfrm>
          <a:prstGeom prst="rect">
            <a:avLst/>
          </a:prstGeom>
          <a:noFill/>
          <a:ln w="9525" algn="ctr">
            <a:noFill/>
            <a:round/>
            <a:headEnd/>
            <a:tailEnd/>
          </a:ln>
        </p:spPr>
      </p:pic>
      <p:sp>
        <p:nvSpPr>
          <p:cNvPr id="19460" name="Rectangle 7"/>
          <p:cNvSpPr>
            <a:spLocks noChangeArrowheads="1"/>
          </p:cNvSpPr>
          <p:nvPr>
            <p:custDataLst>
              <p:tags r:id="rId3"/>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endParaRPr lang="en-US" altLang="en-US" dirty="0"/>
          </a:p>
        </p:txBody>
      </p:sp>
      <p:sp>
        <p:nvSpPr>
          <p:cNvPr id="19461" name="TextBox 6"/>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r>
              <a:rPr lang="en-US" altLang="en-US" sz="2800" b="1" dirty="0">
                <a:solidFill>
                  <a:schemeClr val="bg1"/>
                </a:solidFill>
                <a:latin typeface="+mj-lt"/>
                <a:cs typeface="Times New Roman" pitchFamily="18" charset="0"/>
              </a:rPr>
              <a:t>Durability</a:t>
            </a:r>
            <a:endParaRPr lang="en-IN" altLang="en-US" sz="2800" b="1" dirty="0">
              <a:solidFill>
                <a:schemeClr val="bg1"/>
              </a:solidFill>
              <a:latin typeface="+mj-lt"/>
              <a:cs typeface="Times New Roman" pitchFamily="18" charset="0"/>
            </a:endParaRPr>
          </a:p>
        </p:txBody>
      </p:sp>
      <p:sp>
        <p:nvSpPr>
          <p:cNvPr id="15367" name="TextBox 10"/>
          <p:cNvSpPr>
            <a:spLocks noChangeArrowheads="1"/>
          </p:cNvSpPr>
          <p:nvPr>
            <p:custDataLst>
              <p:tags r:id="rId5"/>
            </p:custDataLst>
          </p:nvPr>
        </p:nvSpPr>
        <p:spPr bwMode="auto">
          <a:xfrm>
            <a:off x="357158" y="1857364"/>
            <a:ext cx="5434042" cy="454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Arial" panose="020B0604020202020204" pitchFamily="34" charset="0"/>
              <a:buNone/>
              <a:defRPr/>
            </a:pPr>
            <a:endParaRPr lang="en-US" sz="2200" b="1" dirty="0">
              <a:latin typeface="+mj-lt"/>
              <a:cs typeface="Times New Roman" panose="02020603050405020304" pitchFamily="18" charset="0"/>
            </a:endParaRPr>
          </a:p>
          <a:p>
            <a:pPr algn="just">
              <a:buFont typeface="Wingdings" pitchFamily="2" charset="2"/>
              <a:buChar char="Ø"/>
            </a:pPr>
            <a:r>
              <a:rPr lang="en-US" sz="2200" dirty="0">
                <a:latin typeface="+mj-lt"/>
                <a:cs typeface="Times New Roman" panose="02020603050405020304" pitchFamily="18" charset="0"/>
              </a:rPr>
              <a:t> After a transaction completes successfully, the changes it has made to the database persist(permanent), even if there are system failures.</a:t>
            </a:r>
          </a:p>
          <a:p>
            <a:pPr algn="just">
              <a:buFont typeface="Wingdings" pitchFamily="2" charset="2"/>
              <a:buChar char="Ø"/>
            </a:pPr>
            <a:r>
              <a:rPr lang="en-US" sz="2200" dirty="0">
                <a:latin typeface="+mj-lt"/>
                <a:cs typeface="Times New Roman" panose="02020603050405020304" pitchFamily="18" charset="0"/>
              </a:rPr>
              <a:t>Once our transaction is completed up to last step (step 6) its result must be stored permanently. It should not be removed if the system fails.</a:t>
            </a:r>
            <a:endParaRPr lang="en-IN" sz="2200" dirty="0">
              <a:latin typeface="+mj-lt"/>
              <a:cs typeface="Times New Roman" panose="02020603050405020304" pitchFamily="18" charset="0"/>
            </a:endParaRPr>
          </a:p>
        </p:txBody>
      </p:sp>
      <p:sp>
        <p:nvSpPr>
          <p:cNvPr id="19463" name="Rectangle 16"/>
          <p:cNvSpPr>
            <a:spLocks noChangeArrowheads="1"/>
          </p:cNvSpPr>
          <p:nvPr>
            <p:custDataLst>
              <p:tags r:id="rId6"/>
            </p:custDataLst>
          </p:nvPr>
        </p:nvSpPr>
        <p:spPr bwMode="auto">
          <a:xfrm flipH="1">
            <a:off x="6564313" y="6072188"/>
            <a:ext cx="46037" cy="214312"/>
          </a:xfrm>
          <a:prstGeom prst="rect">
            <a:avLst/>
          </a:prstGeom>
          <a:solidFill>
            <a:srgbClr val="F2F2F2"/>
          </a:solidFill>
          <a:ln w="25400" algn="ctr">
            <a:noFill/>
            <a:round/>
            <a:headEnd/>
            <a:tailEnd/>
          </a:ln>
        </p:spPr>
        <p:txBody>
          <a:bodyPr anchor="ctr"/>
          <a:lstStyle/>
          <a:p>
            <a:pPr algn="ctr"/>
            <a:endParaRPr lang="en-US" altLang="en-US"/>
          </a:p>
        </p:txBody>
      </p:sp>
      <p:pic>
        <p:nvPicPr>
          <p:cNvPr id="11" name="Picture 10" descr="inconsistency.png"/>
          <p:cNvPicPr>
            <a:picLocks noChangeAspect="1"/>
          </p:cNvPicPr>
          <p:nvPr/>
        </p:nvPicPr>
        <p:blipFill>
          <a:blip r:embed="rId10"/>
          <a:stretch>
            <a:fillRect/>
          </a:stretch>
        </p:blipFill>
        <p:spPr>
          <a:xfrm>
            <a:off x="5867400" y="2286000"/>
            <a:ext cx="3276600" cy="4401154"/>
          </a:xfrm>
          <a:prstGeom prst="rect">
            <a:avLst/>
          </a:prstGeom>
        </p:spPr>
      </p:pic>
    </p:spTree>
  </p:cSld>
  <p:clrMapOvr>
    <a:masterClrMapping/>
  </p:clrMapOvr>
  <p:transition advTm="81566"/>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0.03.14"/>
  <p:tag name="AS_TITLE" val="Aspose.Slides for .NET 2.0"/>
  <p:tag name="AS_VERSION" val="20.3"/>
</p:tagLst>
</file>

<file path=ppt/tags/tag10.xml><?xml version="1.0" encoding="utf-8"?>
<p:tagLst xmlns:a="http://schemas.openxmlformats.org/drawingml/2006/main" xmlns:r="http://schemas.openxmlformats.org/officeDocument/2006/relationships" xmlns:p="http://schemas.openxmlformats.org/presentationml/2006/main">
  <p:tag name="AS_UNIQUEID" val="45"/>
</p:tagLst>
</file>

<file path=ppt/tags/tag100.xml><?xml version="1.0" encoding="utf-8"?>
<p:tagLst xmlns:a="http://schemas.openxmlformats.org/drawingml/2006/main" xmlns:r="http://schemas.openxmlformats.org/officeDocument/2006/relationships" xmlns:p="http://schemas.openxmlformats.org/presentationml/2006/main">
  <p:tag name="AS_UNIQUEID" val="58"/>
</p:tagLst>
</file>

<file path=ppt/tags/tag101.xml><?xml version="1.0" encoding="utf-8"?>
<p:tagLst xmlns:a="http://schemas.openxmlformats.org/drawingml/2006/main" xmlns:r="http://schemas.openxmlformats.org/officeDocument/2006/relationships" xmlns:p="http://schemas.openxmlformats.org/presentationml/2006/main">
  <p:tag name="AS_UNIQUEID" val="49"/>
</p:tagLst>
</file>

<file path=ppt/tags/tag102.xml><?xml version="1.0" encoding="utf-8"?>
<p:tagLst xmlns:a="http://schemas.openxmlformats.org/drawingml/2006/main" xmlns:r="http://schemas.openxmlformats.org/officeDocument/2006/relationships" xmlns:p="http://schemas.openxmlformats.org/presentationml/2006/main">
  <p:tag name="AS_UNIQUEID" val="50"/>
</p:tagLst>
</file>

<file path=ppt/tags/tag103.xml><?xml version="1.0" encoding="utf-8"?>
<p:tagLst xmlns:a="http://schemas.openxmlformats.org/drawingml/2006/main" xmlns:r="http://schemas.openxmlformats.org/officeDocument/2006/relationships" xmlns:p="http://schemas.openxmlformats.org/presentationml/2006/main">
  <p:tag name="AS_UNIQUEID" val="52"/>
</p:tagLst>
</file>

<file path=ppt/tags/tag104.xml><?xml version="1.0" encoding="utf-8"?>
<p:tagLst xmlns:a="http://schemas.openxmlformats.org/drawingml/2006/main" xmlns:r="http://schemas.openxmlformats.org/officeDocument/2006/relationships" xmlns:p="http://schemas.openxmlformats.org/presentationml/2006/main">
  <p:tag name="AS_UNIQUEID" val="53"/>
</p:tagLst>
</file>

<file path=ppt/tags/tag105.xml><?xml version="1.0" encoding="utf-8"?>
<p:tagLst xmlns:a="http://schemas.openxmlformats.org/drawingml/2006/main" xmlns:r="http://schemas.openxmlformats.org/officeDocument/2006/relationships" xmlns:p="http://schemas.openxmlformats.org/presentationml/2006/main">
  <p:tag name="AS_UNIQUEID" val="54"/>
</p:tagLst>
</file>

<file path=ppt/tags/tag106.xml><?xml version="1.0" encoding="utf-8"?>
<p:tagLst xmlns:a="http://schemas.openxmlformats.org/drawingml/2006/main" xmlns:r="http://schemas.openxmlformats.org/officeDocument/2006/relationships" xmlns:p="http://schemas.openxmlformats.org/presentationml/2006/main">
  <p:tag name="AS_UNIQUEID" val="58"/>
</p:tagLst>
</file>

<file path=ppt/tags/tag107.xml><?xml version="1.0" encoding="utf-8"?>
<p:tagLst xmlns:a="http://schemas.openxmlformats.org/drawingml/2006/main" xmlns:r="http://schemas.openxmlformats.org/officeDocument/2006/relationships" xmlns:p="http://schemas.openxmlformats.org/presentationml/2006/main">
  <p:tag name="AS_UNIQUEID" val="49"/>
</p:tagLst>
</file>

<file path=ppt/tags/tag108.xml><?xml version="1.0" encoding="utf-8"?>
<p:tagLst xmlns:a="http://schemas.openxmlformats.org/drawingml/2006/main" xmlns:r="http://schemas.openxmlformats.org/officeDocument/2006/relationships" xmlns:p="http://schemas.openxmlformats.org/presentationml/2006/main">
  <p:tag name="AS_UNIQUEID" val="50"/>
</p:tagLst>
</file>

<file path=ppt/tags/tag109.xml><?xml version="1.0" encoding="utf-8"?>
<p:tagLst xmlns:a="http://schemas.openxmlformats.org/drawingml/2006/main" xmlns:r="http://schemas.openxmlformats.org/officeDocument/2006/relationships" xmlns:p="http://schemas.openxmlformats.org/presentationml/2006/main">
  <p:tag name="AS_UNIQUEID" val="52"/>
</p:tagLst>
</file>

<file path=ppt/tags/tag11.xml><?xml version="1.0" encoding="utf-8"?>
<p:tagLst xmlns:a="http://schemas.openxmlformats.org/drawingml/2006/main" xmlns:r="http://schemas.openxmlformats.org/officeDocument/2006/relationships" xmlns:p="http://schemas.openxmlformats.org/presentationml/2006/main">
  <p:tag name="AS_UNIQUEID" val="46"/>
</p:tagLst>
</file>

<file path=ppt/tags/tag110.xml><?xml version="1.0" encoding="utf-8"?>
<p:tagLst xmlns:a="http://schemas.openxmlformats.org/drawingml/2006/main" xmlns:r="http://schemas.openxmlformats.org/officeDocument/2006/relationships" xmlns:p="http://schemas.openxmlformats.org/presentationml/2006/main">
  <p:tag name="AS_UNIQUEID" val="53"/>
</p:tagLst>
</file>

<file path=ppt/tags/tag111.xml><?xml version="1.0" encoding="utf-8"?>
<p:tagLst xmlns:a="http://schemas.openxmlformats.org/drawingml/2006/main" xmlns:r="http://schemas.openxmlformats.org/officeDocument/2006/relationships" xmlns:p="http://schemas.openxmlformats.org/presentationml/2006/main">
  <p:tag name="AS_UNIQUEID" val="54"/>
</p:tagLst>
</file>

<file path=ppt/tags/tag112.xml><?xml version="1.0" encoding="utf-8"?>
<p:tagLst xmlns:a="http://schemas.openxmlformats.org/drawingml/2006/main" xmlns:r="http://schemas.openxmlformats.org/officeDocument/2006/relationships" xmlns:p="http://schemas.openxmlformats.org/presentationml/2006/main">
  <p:tag name="AS_UNIQUEID" val="58"/>
</p:tagLst>
</file>

<file path=ppt/tags/tag113.xml><?xml version="1.0" encoding="utf-8"?>
<p:tagLst xmlns:a="http://schemas.openxmlformats.org/drawingml/2006/main" xmlns:r="http://schemas.openxmlformats.org/officeDocument/2006/relationships" xmlns:p="http://schemas.openxmlformats.org/presentationml/2006/main">
  <p:tag name="AS_UNIQUEID" val="57"/>
</p:tagLst>
</file>

<file path=ppt/tags/tag114.xml><?xml version="1.0" encoding="utf-8"?>
<p:tagLst xmlns:a="http://schemas.openxmlformats.org/drawingml/2006/main" xmlns:r="http://schemas.openxmlformats.org/officeDocument/2006/relationships" xmlns:p="http://schemas.openxmlformats.org/presentationml/2006/main">
  <p:tag name="AS_UNIQUEID" val="49"/>
</p:tagLst>
</file>

<file path=ppt/tags/tag115.xml><?xml version="1.0" encoding="utf-8"?>
<p:tagLst xmlns:a="http://schemas.openxmlformats.org/drawingml/2006/main" xmlns:r="http://schemas.openxmlformats.org/officeDocument/2006/relationships" xmlns:p="http://schemas.openxmlformats.org/presentationml/2006/main">
  <p:tag name="AS_UNIQUEID" val="50"/>
</p:tagLst>
</file>

<file path=ppt/tags/tag116.xml><?xml version="1.0" encoding="utf-8"?>
<p:tagLst xmlns:a="http://schemas.openxmlformats.org/drawingml/2006/main" xmlns:r="http://schemas.openxmlformats.org/officeDocument/2006/relationships" xmlns:p="http://schemas.openxmlformats.org/presentationml/2006/main">
  <p:tag name="AS_UNIQUEID" val="52"/>
</p:tagLst>
</file>

<file path=ppt/tags/tag117.xml><?xml version="1.0" encoding="utf-8"?>
<p:tagLst xmlns:a="http://schemas.openxmlformats.org/drawingml/2006/main" xmlns:r="http://schemas.openxmlformats.org/officeDocument/2006/relationships" xmlns:p="http://schemas.openxmlformats.org/presentationml/2006/main">
  <p:tag name="AS_UNIQUEID" val="53"/>
</p:tagLst>
</file>

<file path=ppt/tags/tag118.xml><?xml version="1.0" encoding="utf-8"?>
<p:tagLst xmlns:a="http://schemas.openxmlformats.org/drawingml/2006/main" xmlns:r="http://schemas.openxmlformats.org/officeDocument/2006/relationships" xmlns:p="http://schemas.openxmlformats.org/presentationml/2006/main">
  <p:tag name="AS_UNIQUEID" val="54"/>
</p:tagLst>
</file>

<file path=ppt/tags/tag119.xml><?xml version="1.0" encoding="utf-8"?>
<p:tagLst xmlns:a="http://schemas.openxmlformats.org/drawingml/2006/main" xmlns:r="http://schemas.openxmlformats.org/officeDocument/2006/relationships" xmlns:p="http://schemas.openxmlformats.org/presentationml/2006/main">
  <p:tag name="AS_UNIQUEID" val="58"/>
</p:tagLst>
</file>

<file path=ppt/tags/tag12.xml><?xml version="1.0" encoding="utf-8"?>
<p:tagLst xmlns:a="http://schemas.openxmlformats.org/drawingml/2006/main" xmlns:r="http://schemas.openxmlformats.org/officeDocument/2006/relationships" xmlns:p="http://schemas.openxmlformats.org/presentationml/2006/main">
  <p:tag name="AS_UNIQUEID" val="47"/>
</p:tagLst>
</file>

<file path=ppt/tags/tag120.xml><?xml version="1.0" encoding="utf-8"?>
<p:tagLst xmlns:a="http://schemas.openxmlformats.org/drawingml/2006/main" xmlns:r="http://schemas.openxmlformats.org/officeDocument/2006/relationships" xmlns:p="http://schemas.openxmlformats.org/presentationml/2006/main">
  <p:tag name="AS_UNIQUEID" val="57"/>
</p:tagLst>
</file>

<file path=ppt/tags/tag121.xml><?xml version="1.0" encoding="utf-8"?>
<p:tagLst xmlns:a="http://schemas.openxmlformats.org/drawingml/2006/main" xmlns:r="http://schemas.openxmlformats.org/officeDocument/2006/relationships" xmlns:p="http://schemas.openxmlformats.org/presentationml/2006/main">
  <p:tag name="AS_UNIQUEID" val="49"/>
</p:tagLst>
</file>

<file path=ppt/tags/tag122.xml><?xml version="1.0" encoding="utf-8"?>
<p:tagLst xmlns:a="http://schemas.openxmlformats.org/drawingml/2006/main" xmlns:r="http://schemas.openxmlformats.org/officeDocument/2006/relationships" xmlns:p="http://schemas.openxmlformats.org/presentationml/2006/main">
  <p:tag name="AS_UNIQUEID" val="50"/>
</p:tagLst>
</file>

<file path=ppt/tags/tag123.xml><?xml version="1.0" encoding="utf-8"?>
<p:tagLst xmlns:a="http://schemas.openxmlformats.org/drawingml/2006/main" xmlns:r="http://schemas.openxmlformats.org/officeDocument/2006/relationships" xmlns:p="http://schemas.openxmlformats.org/presentationml/2006/main">
  <p:tag name="AS_UNIQUEID" val="52"/>
</p:tagLst>
</file>

<file path=ppt/tags/tag124.xml><?xml version="1.0" encoding="utf-8"?>
<p:tagLst xmlns:a="http://schemas.openxmlformats.org/drawingml/2006/main" xmlns:r="http://schemas.openxmlformats.org/officeDocument/2006/relationships" xmlns:p="http://schemas.openxmlformats.org/presentationml/2006/main">
  <p:tag name="AS_UNIQUEID" val="53"/>
</p:tagLst>
</file>

<file path=ppt/tags/tag125.xml><?xml version="1.0" encoding="utf-8"?>
<p:tagLst xmlns:a="http://schemas.openxmlformats.org/drawingml/2006/main" xmlns:r="http://schemas.openxmlformats.org/officeDocument/2006/relationships" xmlns:p="http://schemas.openxmlformats.org/presentationml/2006/main">
  <p:tag name="AS_UNIQUEID" val="54"/>
</p:tagLst>
</file>

<file path=ppt/tags/tag126.xml><?xml version="1.0" encoding="utf-8"?>
<p:tagLst xmlns:a="http://schemas.openxmlformats.org/drawingml/2006/main" xmlns:r="http://schemas.openxmlformats.org/officeDocument/2006/relationships" xmlns:p="http://schemas.openxmlformats.org/presentationml/2006/main">
  <p:tag name="AS_UNIQUEID" val="58"/>
</p:tagLst>
</file>

<file path=ppt/tags/tag127.xml><?xml version="1.0" encoding="utf-8"?>
<p:tagLst xmlns:a="http://schemas.openxmlformats.org/drawingml/2006/main" xmlns:r="http://schemas.openxmlformats.org/officeDocument/2006/relationships" xmlns:p="http://schemas.openxmlformats.org/presentationml/2006/main">
  <p:tag name="AS_UNIQUEID" val="57"/>
</p:tagLst>
</file>

<file path=ppt/tags/tag128.xml><?xml version="1.0" encoding="utf-8"?>
<p:tagLst xmlns:a="http://schemas.openxmlformats.org/drawingml/2006/main" xmlns:r="http://schemas.openxmlformats.org/officeDocument/2006/relationships" xmlns:p="http://schemas.openxmlformats.org/presentationml/2006/main">
  <p:tag name="AS_UNIQUEID" val="49"/>
</p:tagLst>
</file>

<file path=ppt/tags/tag129.xml><?xml version="1.0" encoding="utf-8"?>
<p:tagLst xmlns:a="http://schemas.openxmlformats.org/drawingml/2006/main" xmlns:r="http://schemas.openxmlformats.org/officeDocument/2006/relationships" xmlns:p="http://schemas.openxmlformats.org/presentationml/2006/main">
  <p:tag name="AS_UNIQUEID" val="50"/>
</p:tagLst>
</file>

<file path=ppt/tags/tag13.xml><?xml version="1.0" encoding="utf-8"?>
<p:tagLst xmlns:a="http://schemas.openxmlformats.org/drawingml/2006/main" xmlns:r="http://schemas.openxmlformats.org/officeDocument/2006/relationships" xmlns:p="http://schemas.openxmlformats.org/presentationml/2006/main">
  <p:tag name="AS_UNIQUEID" val="48"/>
</p:tagLst>
</file>

<file path=ppt/tags/tag130.xml><?xml version="1.0" encoding="utf-8"?>
<p:tagLst xmlns:a="http://schemas.openxmlformats.org/drawingml/2006/main" xmlns:r="http://schemas.openxmlformats.org/officeDocument/2006/relationships" xmlns:p="http://schemas.openxmlformats.org/presentationml/2006/main">
  <p:tag name="AS_UNIQUEID" val="52"/>
</p:tagLst>
</file>

<file path=ppt/tags/tag131.xml><?xml version="1.0" encoding="utf-8"?>
<p:tagLst xmlns:a="http://schemas.openxmlformats.org/drawingml/2006/main" xmlns:r="http://schemas.openxmlformats.org/officeDocument/2006/relationships" xmlns:p="http://schemas.openxmlformats.org/presentationml/2006/main">
  <p:tag name="AS_UNIQUEID" val="53"/>
</p:tagLst>
</file>

<file path=ppt/tags/tag132.xml><?xml version="1.0" encoding="utf-8"?>
<p:tagLst xmlns:a="http://schemas.openxmlformats.org/drawingml/2006/main" xmlns:r="http://schemas.openxmlformats.org/officeDocument/2006/relationships" xmlns:p="http://schemas.openxmlformats.org/presentationml/2006/main">
  <p:tag name="AS_UNIQUEID" val="54"/>
</p:tagLst>
</file>

<file path=ppt/tags/tag133.xml><?xml version="1.0" encoding="utf-8"?>
<p:tagLst xmlns:a="http://schemas.openxmlformats.org/drawingml/2006/main" xmlns:r="http://schemas.openxmlformats.org/officeDocument/2006/relationships" xmlns:p="http://schemas.openxmlformats.org/presentationml/2006/main">
  <p:tag name="AS_UNIQUEID" val="58"/>
</p:tagLst>
</file>

<file path=ppt/tags/tag134.xml><?xml version="1.0" encoding="utf-8"?>
<p:tagLst xmlns:a="http://schemas.openxmlformats.org/drawingml/2006/main" xmlns:r="http://schemas.openxmlformats.org/officeDocument/2006/relationships" xmlns:p="http://schemas.openxmlformats.org/presentationml/2006/main">
  <p:tag name="AS_UNIQUEID" val="57"/>
</p:tagLst>
</file>

<file path=ppt/tags/tag135.xml><?xml version="1.0" encoding="utf-8"?>
<p:tagLst xmlns:a="http://schemas.openxmlformats.org/drawingml/2006/main" xmlns:r="http://schemas.openxmlformats.org/officeDocument/2006/relationships" xmlns:p="http://schemas.openxmlformats.org/presentationml/2006/main">
  <p:tag name="AS_UNIQUEID" val="49"/>
</p:tagLst>
</file>

<file path=ppt/tags/tag136.xml><?xml version="1.0" encoding="utf-8"?>
<p:tagLst xmlns:a="http://schemas.openxmlformats.org/drawingml/2006/main" xmlns:r="http://schemas.openxmlformats.org/officeDocument/2006/relationships" xmlns:p="http://schemas.openxmlformats.org/presentationml/2006/main">
  <p:tag name="AS_UNIQUEID" val="50"/>
</p:tagLst>
</file>

<file path=ppt/tags/tag137.xml><?xml version="1.0" encoding="utf-8"?>
<p:tagLst xmlns:a="http://schemas.openxmlformats.org/drawingml/2006/main" xmlns:r="http://schemas.openxmlformats.org/officeDocument/2006/relationships" xmlns:p="http://schemas.openxmlformats.org/presentationml/2006/main">
  <p:tag name="AS_UNIQUEID" val="52"/>
</p:tagLst>
</file>

<file path=ppt/tags/tag138.xml><?xml version="1.0" encoding="utf-8"?>
<p:tagLst xmlns:a="http://schemas.openxmlformats.org/drawingml/2006/main" xmlns:r="http://schemas.openxmlformats.org/officeDocument/2006/relationships" xmlns:p="http://schemas.openxmlformats.org/presentationml/2006/main">
  <p:tag name="AS_UNIQUEID" val="53"/>
</p:tagLst>
</file>

<file path=ppt/tags/tag139.xml><?xml version="1.0" encoding="utf-8"?>
<p:tagLst xmlns:a="http://schemas.openxmlformats.org/drawingml/2006/main" xmlns:r="http://schemas.openxmlformats.org/officeDocument/2006/relationships" xmlns:p="http://schemas.openxmlformats.org/presentationml/2006/main">
  <p:tag name="AS_UNIQUEID" val="54"/>
</p:tagLst>
</file>

<file path=ppt/tags/tag14.xml><?xml version="1.0" encoding="utf-8"?>
<p:tagLst xmlns:a="http://schemas.openxmlformats.org/drawingml/2006/main" xmlns:r="http://schemas.openxmlformats.org/officeDocument/2006/relationships" xmlns:p="http://schemas.openxmlformats.org/presentationml/2006/main">
  <p:tag name="AS_UNIQUEID" val="49"/>
</p:tagLst>
</file>

<file path=ppt/tags/tag140.xml><?xml version="1.0" encoding="utf-8"?>
<p:tagLst xmlns:a="http://schemas.openxmlformats.org/drawingml/2006/main" xmlns:r="http://schemas.openxmlformats.org/officeDocument/2006/relationships" xmlns:p="http://schemas.openxmlformats.org/presentationml/2006/main">
  <p:tag name="AS_UNIQUEID" val="58"/>
</p:tagLst>
</file>

<file path=ppt/tags/tag141.xml><?xml version="1.0" encoding="utf-8"?>
<p:tagLst xmlns:a="http://schemas.openxmlformats.org/drawingml/2006/main" xmlns:r="http://schemas.openxmlformats.org/officeDocument/2006/relationships" xmlns:p="http://schemas.openxmlformats.org/presentationml/2006/main">
  <p:tag name="AS_UNIQUEID" val="49"/>
</p:tagLst>
</file>

<file path=ppt/tags/tag142.xml><?xml version="1.0" encoding="utf-8"?>
<p:tagLst xmlns:a="http://schemas.openxmlformats.org/drawingml/2006/main" xmlns:r="http://schemas.openxmlformats.org/officeDocument/2006/relationships" xmlns:p="http://schemas.openxmlformats.org/presentationml/2006/main">
  <p:tag name="AS_UNIQUEID" val="50"/>
</p:tagLst>
</file>

<file path=ppt/tags/tag143.xml><?xml version="1.0" encoding="utf-8"?>
<p:tagLst xmlns:a="http://schemas.openxmlformats.org/drawingml/2006/main" xmlns:r="http://schemas.openxmlformats.org/officeDocument/2006/relationships" xmlns:p="http://schemas.openxmlformats.org/presentationml/2006/main">
  <p:tag name="AS_UNIQUEID" val="52"/>
</p:tagLst>
</file>

<file path=ppt/tags/tag144.xml><?xml version="1.0" encoding="utf-8"?>
<p:tagLst xmlns:a="http://schemas.openxmlformats.org/drawingml/2006/main" xmlns:r="http://schemas.openxmlformats.org/officeDocument/2006/relationships" xmlns:p="http://schemas.openxmlformats.org/presentationml/2006/main">
  <p:tag name="AS_UNIQUEID" val="53"/>
</p:tagLst>
</file>

<file path=ppt/tags/tag145.xml><?xml version="1.0" encoding="utf-8"?>
<p:tagLst xmlns:a="http://schemas.openxmlformats.org/drawingml/2006/main" xmlns:r="http://schemas.openxmlformats.org/officeDocument/2006/relationships" xmlns:p="http://schemas.openxmlformats.org/presentationml/2006/main">
  <p:tag name="AS_UNIQUEID" val="54"/>
</p:tagLst>
</file>

<file path=ppt/tags/tag146.xml><?xml version="1.0" encoding="utf-8"?>
<p:tagLst xmlns:a="http://schemas.openxmlformats.org/drawingml/2006/main" xmlns:r="http://schemas.openxmlformats.org/officeDocument/2006/relationships" xmlns:p="http://schemas.openxmlformats.org/presentationml/2006/main">
  <p:tag name="AS_UNIQUEID" val="58"/>
</p:tagLst>
</file>

<file path=ppt/tags/tag147.xml><?xml version="1.0" encoding="utf-8"?>
<p:tagLst xmlns:a="http://schemas.openxmlformats.org/drawingml/2006/main" xmlns:r="http://schemas.openxmlformats.org/officeDocument/2006/relationships" xmlns:p="http://schemas.openxmlformats.org/presentationml/2006/main">
  <p:tag name="AS_UNIQUEID" val="49"/>
</p:tagLst>
</file>

<file path=ppt/tags/tag148.xml><?xml version="1.0" encoding="utf-8"?>
<p:tagLst xmlns:a="http://schemas.openxmlformats.org/drawingml/2006/main" xmlns:r="http://schemas.openxmlformats.org/officeDocument/2006/relationships" xmlns:p="http://schemas.openxmlformats.org/presentationml/2006/main">
  <p:tag name="AS_UNIQUEID" val="50"/>
</p:tagLst>
</file>

<file path=ppt/tags/tag149.xml><?xml version="1.0" encoding="utf-8"?>
<p:tagLst xmlns:a="http://schemas.openxmlformats.org/drawingml/2006/main" xmlns:r="http://schemas.openxmlformats.org/officeDocument/2006/relationships" xmlns:p="http://schemas.openxmlformats.org/presentationml/2006/main">
  <p:tag name="AS_UNIQUEID" val="52"/>
</p:tagLst>
</file>

<file path=ppt/tags/tag15.xml><?xml version="1.0" encoding="utf-8"?>
<p:tagLst xmlns:a="http://schemas.openxmlformats.org/drawingml/2006/main" xmlns:r="http://schemas.openxmlformats.org/officeDocument/2006/relationships" xmlns:p="http://schemas.openxmlformats.org/presentationml/2006/main">
  <p:tag name="AS_UNIQUEID" val="50"/>
</p:tagLst>
</file>

<file path=ppt/tags/tag150.xml><?xml version="1.0" encoding="utf-8"?>
<p:tagLst xmlns:a="http://schemas.openxmlformats.org/drawingml/2006/main" xmlns:r="http://schemas.openxmlformats.org/officeDocument/2006/relationships" xmlns:p="http://schemas.openxmlformats.org/presentationml/2006/main">
  <p:tag name="AS_UNIQUEID" val="53"/>
</p:tagLst>
</file>

<file path=ppt/tags/tag151.xml><?xml version="1.0" encoding="utf-8"?>
<p:tagLst xmlns:a="http://schemas.openxmlformats.org/drawingml/2006/main" xmlns:r="http://schemas.openxmlformats.org/officeDocument/2006/relationships" xmlns:p="http://schemas.openxmlformats.org/presentationml/2006/main">
  <p:tag name="AS_UNIQUEID" val="54"/>
</p:tagLst>
</file>

<file path=ppt/tags/tag152.xml><?xml version="1.0" encoding="utf-8"?>
<p:tagLst xmlns:a="http://schemas.openxmlformats.org/drawingml/2006/main" xmlns:r="http://schemas.openxmlformats.org/officeDocument/2006/relationships" xmlns:p="http://schemas.openxmlformats.org/presentationml/2006/main">
  <p:tag name="AS_UNIQUEID" val="58"/>
</p:tagLst>
</file>

<file path=ppt/tags/tag153.xml><?xml version="1.0" encoding="utf-8"?>
<p:tagLst xmlns:a="http://schemas.openxmlformats.org/drawingml/2006/main" xmlns:r="http://schemas.openxmlformats.org/officeDocument/2006/relationships" xmlns:p="http://schemas.openxmlformats.org/presentationml/2006/main">
  <p:tag name="AS_UNIQUEID" val="49"/>
</p:tagLst>
</file>

<file path=ppt/tags/tag154.xml><?xml version="1.0" encoding="utf-8"?>
<p:tagLst xmlns:a="http://schemas.openxmlformats.org/drawingml/2006/main" xmlns:r="http://schemas.openxmlformats.org/officeDocument/2006/relationships" xmlns:p="http://schemas.openxmlformats.org/presentationml/2006/main">
  <p:tag name="AS_UNIQUEID" val="50"/>
</p:tagLst>
</file>

<file path=ppt/tags/tag155.xml><?xml version="1.0" encoding="utf-8"?>
<p:tagLst xmlns:a="http://schemas.openxmlformats.org/drawingml/2006/main" xmlns:r="http://schemas.openxmlformats.org/officeDocument/2006/relationships" xmlns:p="http://schemas.openxmlformats.org/presentationml/2006/main">
  <p:tag name="AS_UNIQUEID" val="52"/>
</p:tagLst>
</file>

<file path=ppt/tags/tag156.xml><?xml version="1.0" encoding="utf-8"?>
<p:tagLst xmlns:a="http://schemas.openxmlformats.org/drawingml/2006/main" xmlns:r="http://schemas.openxmlformats.org/officeDocument/2006/relationships" xmlns:p="http://schemas.openxmlformats.org/presentationml/2006/main">
  <p:tag name="AS_UNIQUEID" val="53"/>
</p:tagLst>
</file>

<file path=ppt/tags/tag157.xml><?xml version="1.0" encoding="utf-8"?>
<p:tagLst xmlns:a="http://schemas.openxmlformats.org/drawingml/2006/main" xmlns:r="http://schemas.openxmlformats.org/officeDocument/2006/relationships" xmlns:p="http://schemas.openxmlformats.org/presentationml/2006/main">
  <p:tag name="AS_UNIQUEID" val="54"/>
</p:tagLst>
</file>

<file path=ppt/tags/tag158.xml><?xml version="1.0" encoding="utf-8"?>
<p:tagLst xmlns:a="http://schemas.openxmlformats.org/drawingml/2006/main" xmlns:r="http://schemas.openxmlformats.org/officeDocument/2006/relationships" xmlns:p="http://schemas.openxmlformats.org/presentationml/2006/main">
  <p:tag name="AS_UNIQUEID" val="58"/>
</p:tagLst>
</file>

<file path=ppt/tags/tag159.xml><?xml version="1.0" encoding="utf-8"?>
<p:tagLst xmlns:a="http://schemas.openxmlformats.org/drawingml/2006/main" xmlns:r="http://schemas.openxmlformats.org/officeDocument/2006/relationships" xmlns:p="http://schemas.openxmlformats.org/presentationml/2006/main">
  <p:tag name="AS_UNIQUEID" val="49"/>
</p:tagLst>
</file>

<file path=ppt/tags/tag16.xml><?xml version="1.0" encoding="utf-8"?>
<p:tagLst xmlns:a="http://schemas.openxmlformats.org/drawingml/2006/main" xmlns:r="http://schemas.openxmlformats.org/officeDocument/2006/relationships" xmlns:p="http://schemas.openxmlformats.org/presentationml/2006/main">
  <p:tag name="AS_UNIQUEID" val="52"/>
</p:tagLst>
</file>

<file path=ppt/tags/tag160.xml><?xml version="1.0" encoding="utf-8"?>
<p:tagLst xmlns:a="http://schemas.openxmlformats.org/drawingml/2006/main" xmlns:r="http://schemas.openxmlformats.org/officeDocument/2006/relationships" xmlns:p="http://schemas.openxmlformats.org/presentationml/2006/main">
  <p:tag name="AS_UNIQUEID" val="50"/>
</p:tagLst>
</file>

<file path=ppt/tags/tag161.xml><?xml version="1.0" encoding="utf-8"?>
<p:tagLst xmlns:a="http://schemas.openxmlformats.org/drawingml/2006/main" xmlns:r="http://schemas.openxmlformats.org/officeDocument/2006/relationships" xmlns:p="http://schemas.openxmlformats.org/presentationml/2006/main">
  <p:tag name="AS_UNIQUEID" val="52"/>
</p:tagLst>
</file>

<file path=ppt/tags/tag162.xml><?xml version="1.0" encoding="utf-8"?>
<p:tagLst xmlns:a="http://schemas.openxmlformats.org/drawingml/2006/main" xmlns:r="http://schemas.openxmlformats.org/officeDocument/2006/relationships" xmlns:p="http://schemas.openxmlformats.org/presentationml/2006/main">
  <p:tag name="AS_UNIQUEID" val="53"/>
</p:tagLst>
</file>

<file path=ppt/tags/tag163.xml><?xml version="1.0" encoding="utf-8"?>
<p:tagLst xmlns:a="http://schemas.openxmlformats.org/drawingml/2006/main" xmlns:r="http://schemas.openxmlformats.org/officeDocument/2006/relationships" xmlns:p="http://schemas.openxmlformats.org/presentationml/2006/main">
  <p:tag name="AS_UNIQUEID" val="54"/>
</p:tagLst>
</file>

<file path=ppt/tags/tag164.xml><?xml version="1.0" encoding="utf-8"?>
<p:tagLst xmlns:a="http://schemas.openxmlformats.org/drawingml/2006/main" xmlns:r="http://schemas.openxmlformats.org/officeDocument/2006/relationships" xmlns:p="http://schemas.openxmlformats.org/presentationml/2006/main">
  <p:tag name="AS_UNIQUEID" val="58"/>
</p:tagLst>
</file>

<file path=ppt/tags/tag165.xml><?xml version="1.0" encoding="utf-8"?>
<p:tagLst xmlns:a="http://schemas.openxmlformats.org/drawingml/2006/main" xmlns:r="http://schemas.openxmlformats.org/officeDocument/2006/relationships" xmlns:p="http://schemas.openxmlformats.org/presentationml/2006/main">
  <p:tag name="AS_UNIQUEID" val="57"/>
</p:tagLst>
</file>

<file path=ppt/tags/tag166.xml><?xml version="1.0" encoding="utf-8"?>
<p:tagLst xmlns:a="http://schemas.openxmlformats.org/drawingml/2006/main" xmlns:r="http://schemas.openxmlformats.org/officeDocument/2006/relationships" xmlns:p="http://schemas.openxmlformats.org/presentationml/2006/main">
  <p:tag name="AS_UNIQUEID" val="49"/>
</p:tagLst>
</file>

<file path=ppt/tags/tag167.xml><?xml version="1.0" encoding="utf-8"?>
<p:tagLst xmlns:a="http://schemas.openxmlformats.org/drawingml/2006/main" xmlns:r="http://schemas.openxmlformats.org/officeDocument/2006/relationships" xmlns:p="http://schemas.openxmlformats.org/presentationml/2006/main">
  <p:tag name="AS_UNIQUEID" val="50"/>
</p:tagLst>
</file>

<file path=ppt/tags/tag168.xml><?xml version="1.0" encoding="utf-8"?>
<p:tagLst xmlns:a="http://schemas.openxmlformats.org/drawingml/2006/main" xmlns:r="http://schemas.openxmlformats.org/officeDocument/2006/relationships" xmlns:p="http://schemas.openxmlformats.org/presentationml/2006/main">
  <p:tag name="AS_UNIQUEID" val="52"/>
</p:tagLst>
</file>

<file path=ppt/tags/tag169.xml><?xml version="1.0" encoding="utf-8"?>
<p:tagLst xmlns:a="http://schemas.openxmlformats.org/drawingml/2006/main" xmlns:r="http://schemas.openxmlformats.org/officeDocument/2006/relationships" xmlns:p="http://schemas.openxmlformats.org/presentationml/2006/main">
  <p:tag name="AS_UNIQUEID" val="53"/>
</p:tagLst>
</file>

<file path=ppt/tags/tag17.xml><?xml version="1.0" encoding="utf-8"?>
<p:tagLst xmlns:a="http://schemas.openxmlformats.org/drawingml/2006/main" xmlns:r="http://schemas.openxmlformats.org/officeDocument/2006/relationships" xmlns:p="http://schemas.openxmlformats.org/presentationml/2006/main">
  <p:tag name="AS_UNIQUEID" val="53"/>
</p:tagLst>
</file>

<file path=ppt/tags/tag170.xml><?xml version="1.0" encoding="utf-8"?>
<p:tagLst xmlns:a="http://schemas.openxmlformats.org/drawingml/2006/main" xmlns:r="http://schemas.openxmlformats.org/officeDocument/2006/relationships" xmlns:p="http://schemas.openxmlformats.org/presentationml/2006/main">
  <p:tag name="AS_UNIQUEID" val="54"/>
</p:tagLst>
</file>

<file path=ppt/tags/tag171.xml><?xml version="1.0" encoding="utf-8"?>
<p:tagLst xmlns:a="http://schemas.openxmlformats.org/drawingml/2006/main" xmlns:r="http://schemas.openxmlformats.org/officeDocument/2006/relationships" xmlns:p="http://schemas.openxmlformats.org/presentationml/2006/main">
  <p:tag name="AS_UNIQUEID" val="58"/>
</p:tagLst>
</file>

<file path=ppt/tags/tag172.xml><?xml version="1.0" encoding="utf-8"?>
<p:tagLst xmlns:a="http://schemas.openxmlformats.org/drawingml/2006/main" xmlns:r="http://schemas.openxmlformats.org/officeDocument/2006/relationships" xmlns:p="http://schemas.openxmlformats.org/presentationml/2006/main">
  <p:tag name="AS_UNIQUEID" val="57"/>
</p:tagLst>
</file>

<file path=ppt/tags/tag173.xml><?xml version="1.0" encoding="utf-8"?>
<p:tagLst xmlns:a="http://schemas.openxmlformats.org/drawingml/2006/main" xmlns:r="http://schemas.openxmlformats.org/officeDocument/2006/relationships" xmlns:p="http://schemas.openxmlformats.org/presentationml/2006/main">
  <p:tag name="AS_UNIQUEID" val="49"/>
</p:tagLst>
</file>

<file path=ppt/tags/tag174.xml><?xml version="1.0" encoding="utf-8"?>
<p:tagLst xmlns:a="http://schemas.openxmlformats.org/drawingml/2006/main" xmlns:r="http://schemas.openxmlformats.org/officeDocument/2006/relationships" xmlns:p="http://schemas.openxmlformats.org/presentationml/2006/main">
  <p:tag name="AS_UNIQUEID" val="50"/>
</p:tagLst>
</file>

<file path=ppt/tags/tag175.xml><?xml version="1.0" encoding="utf-8"?>
<p:tagLst xmlns:a="http://schemas.openxmlformats.org/drawingml/2006/main" xmlns:r="http://schemas.openxmlformats.org/officeDocument/2006/relationships" xmlns:p="http://schemas.openxmlformats.org/presentationml/2006/main">
  <p:tag name="AS_UNIQUEID" val="52"/>
</p:tagLst>
</file>

<file path=ppt/tags/tag176.xml><?xml version="1.0" encoding="utf-8"?>
<p:tagLst xmlns:a="http://schemas.openxmlformats.org/drawingml/2006/main" xmlns:r="http://schemas.openxmlformats.org/officeDocument/2006/relationships" xmlns:p="http://schemas.openxmlformats.org/presentationml/2006/main">
  <p:tag name="AS_UNIQUEID" val="53"/>
</p:tagLst>
</file>

<file path=ppt/tags/tag177.xml><?xml version="1.0" encoding="utf-8"?>
<p:tagLst xmlns:a="http://schemas.openxmlformats.org/drawingml/2006/main" xmlns:r="http://schemas.openxmlformats.org/officeDocument/2006/relationships" xmlns:p="http://schemas.openxmlformats.org/presentationml/2006/main">
  <p:tag name="AS_UNIQUEID" val="54"/>
</p:tagLst>
</file>

<file path=ppt/tags/tag178.xml><?xml version="1.0" encoding="utf-8"?>
<p:tagLst xmlns:a="http://schemas.openxmlformats.org/drawingml/2006/main" xmlns:r="http://schemas.openxmlformats.org/officeDocument/2006/relationships" xmlns:p="http://schemas.openxmlformats.org/presentationml/2006/main">
  <p:tag name="AS_UNIQUEID" val="58"/>
</p:tagLst>
</file>

<file path=ppt/tags/tag179.xml><?xml version="1.0" encoding="utf-8"?>
<p:tagLst xmlns:a="http://schemas.openxmlformats.org/drawingml/2006/main" xmlns:r="http://schemas.openxmlformats.org/officeDocument/2006/relationships" xmlns:p="http://schemas.openxmlformats.org/presentationml/2006/main">
  <p:tag name="AS_UNIQUEID" val="57"/>
</p:tagLst>
</file>

<file path=ppt/tags/tag18.xml><?xml version="1.0" encoding="utf-8"?>
<p:tagLst xmlns:a="http://schemas.openxmlformats.org/drawingml/2006/main" xmlns:r="http://schemas.openxmlformats.org/officeDocument/2006/relationships" xmlns:p="http://schemas.openxmlformats.org/presentationml/2006/main">
  <p:tag name="AS_UNIQUEID" val="54"/>
</p:tagLst>
</file>

<file path=ppt/tags/tag180.xml><?xml version="1.0" encoding="utf-8"?>
<p:tagLst xmlns:a="http://schemas.openxmlformats.org/drawingml/2006/main" xmlns:r="http://schemas.openxmlformats.org/officeDocument/2006/relationships" xmlns:p="http://schemas.openxmlformats.org/presentationml/2006/main">
  <p:tag name="AS_UNIQUEID" val="49"/>
</p:tagLst>
</file>

<file path=ppt/tags/tag181.xml><?xml version="1.0" encoding="utf-8"?>
<p:tagLst xmlns:a="http://schemas.openxmlformats.org/drawingml/2006/main" xmlns:r="http://schemas.openxmlformats.org/officeDocument/2006/relationships" xmlns:p="http://schemas.openxmlformats.org/presentationml/2006/main">
  <p:tag name="AS_UNIQUEID" val="50"/>
</p:tagLst>
</file>

<file path=ppt/tags/tag182.xml><?xml version="1.0" encoding="utf-8"?>
<p:tagLst xmlns:a="http://schemas.openxmlformats.org/drawingml/2006/main" xmlns:r="http://schemas.openxmlformats.org/officeDocument/2006/relationships" xmlns:p="http://schemas.openxmlformats.org/presentationml/2006/main">
  <p:tag name="AS_UNIQUEID" val="52"/>
</p:tagLst>
</file>

<file path=ppt/tags/tag183.xml><?xml version="1.0" encoding="utf-8"?>
<p:tagLst xmlns:a="http://schemas.openxmlformats.org/drawingml/2006/main" xmlns:r="http://schemas.openxmlformats.org/officeDocument/2006/relationships" xmlns:p="http://schemas.openxmlformats.org/presentationml/2006/main">
  <p:tag name="AS_UNIQUEID" val="53"/>
</p:tagLst>
</file>

<file path=ppt/tags/tag184.xml><?xml version="1.0" encoding="utf-8"?>
<p:tagLst xmlns:a="http://schemas.openxmlformats.org/drawingml/2006/main" xmlns:r="http://schemas.openxmlformats.org/officeDocument/2006/relationships" xmlns:p="http://schemas.openxmlformats.org/presentationml/2006/main">
  <p:tag name="AS_UNIQUEID" val="54"/>
</p:tagLst>
</file>

<file path=ppt/tags/tag185.xml><?xml version="1.0" encoding="utf-8"?>
<p:tagLst xmlns:a="http://schemas.openxmlformats.org/drawingml/2006/main" xmlns:r="http://schemas.openxmlformats.org/officeDocument/2006/relationships" xmlns:p="http://schemas.openxmlformats.org/presentationml/2006/main">
  <p:tag name="AS_UNIQUEID" val="58"/>
</p:tagLst>
</file>

<file path=ppt/tags/tag186.xml><?xml version="1.0" encoding="utf-8"?>
<p:tagLst xmlns:a="http://schemas.openxmlformats.org/drawingml/2006/main" xmlns:r="http://schemas.openxmlformats.org/officeDocument/2006/relationships" xmlns:p="http://schemas.openxmlformats.org/presentationml/2006/main">
  <p:tag name="AS_UNIQUEID" val="57"/>
</p:tagLst>
</file>

<file path=ppt/tags/tag187.xml><?xml version="1.0" encoding="utf-8"?>
<p:tagLst xmlns:a="http://schemas.openxmlformats.org/drawingml/2006/main" xmlns:r="http://schemas.openxmlformats.org/officeDocument/2006/relationships" xmlns:p="http://schemas.openxmlformats.org/presentationml/2006/main">
  <p:tag name="AS_UNIQUEID" val="49"/>
</p:tagLst>
</file>

<file path=ppt/tags/tag188.xml><?xml version="1.0" encoding="utf-8"?>
<p:tagLst xmlns:a="http://schemas.openxmlformats.org/drawingml/2006/main" xmlns:r="http://schemas.openxmlformats.org/officeDocument/2006/relationships" xmlns:p="http://schemas.openxmlformats.org/presentationml/2006/main">
  <p:tag name="AS_UNIQUEID" val="50"/>
</p:tagLst>
</file>

<file path=ppt/tags/tag189.xml><?xml version="1.0" encoding="utf-8"?>
<p:tagLst xmlns:a="http://schemas.openxmlformats.org/drawingml/2006/main" xmlns:r="http://schemas.openxmlformats.org/officeDocument/2006/relationships" xmlns:p="http://schemas.openxmlformats.org/presentationml/2006/main">
  <p:tag name="AS_UNIQUEID" val="52"/>
</p:tagLst>
</file>

<file path=ppt/tags/tag19.xml><?xml version="1.0" encoding="utf-8"?>
<p:tagLst xmlns:a="http://schemas.openxmlformats.org/drawingml/2006/main" xmlns:r="http://schemas.openxmlformats.org/officeDocument/2006/relationships" xmlns:p="http://schemas.openxmlformats.org/presentationml/2006/main">
  <p:tag name="AS_UNIQUEID" val="58"/>
</p:tagLst>
</file>

<file path=ppt/tags/tag190.xml><?xml version="1.0" encoding="utf-8"?>
<p:tagLst xmlns:a="http://schemas.openxmlformats.org/drawingml/2006/main" xmlns:r="http://schemas.openxmlformats.org/officeDocument/2006/relationships" xmlns:p="http://schemas.openxmlformats.org/presentationml/2006/main">
  <p:tag name="AS_UNIQUEID" val="53"/>
</p:tagLst>
</file>

<file path=ppt/tags/tag191.xml><?xml version="1.0" encoding="utf-8"?>
<p:tagLst xmlns:a="http://schemas.openxmlformats.org/drawingml/2006/main" xmlns:r="http://schemas.openxmlformats.org/officeDocument/2006/relationships" xmlns:p="http://schemas.openxmlformats.org/presentationml/2006/main">
  <p:tag name="AS_UNIQUEID" val="54"/>
</p:tagLst>
</file>

<file path=ppt/tags/tag192.xml><?xml version="1.0" encoding="utf-8"?>
<p:tagLst xmlns:a="http://schemas.openxmlformats.org/drawingml/2006/main" xmlns:r="http://schemas.openxmlformats.org/officeDocument/2006/relationships" xmlns:p="http://schemas.openxmlformats.org/presentationml/2006/main">
  <p:tag name="AS_UNIQUEID" val="58"/>
</p:tagLst>
</file>

<file path=ppt/tags/tag193.xml><?xml version="1.0" encoding="utf-8"?>
<p:tagLst xmlns:a="http://schemas.openxmlformats.org/drawingml/2006/main" xmlns:r="http://schemas.openxmlformats.org/officeDocument/2006/relationships" xmlns:p="http://schemas.openxmlformats.org/presentationml/2006/main">
  <p:tag name="AS_UNIQUEID" val="57"/>
</p:tagLst>
</file>

<file path=ppt/tags/tag194.xml><?xml version="1.0" encoding="utf-8"?>
<p:tagLst xmlns:a="http://schemas.openxmlformats.org/drawingml/2006/main" xmlns:r="http://schemas.openxmlformats.org/officeDocument/2006/relationships" xmlns:p="http://schemas.openxmlformats.org/presentationml/2006/main">
  <p:tag name="AS_UNIQUEID" val="49"/>
</p:tagLst>
</file>

<file path=ppt/tags/tag195.xml><?xml version="1.0" encoding="utf-8"?>
<p:tagLst xmlns:a="http://schemas.openxmlformats.org/drawingml/2006/main" xmlns:r="http://schemas.openxmlformats.org/officeDocument/2006/relationships" xmlns:p="http://schemas.openxmlformats.org/presentationml/2006/main">
  <p:tag name="AS_UNIQUEID" val="50"/>
</p:tagLst>
</file>

<file path=ppt/tags/tag196.xml><?xml version="1.0" encoding="utf-8"?>
<p:tagLst xmlns:a="http://schemas.openxmlformats.org/drawingml/2006/main" xmlns:r="http://schemas.openxmlformats.org/officeDocument/2006/relationships" xmlns:p="http://schemas.openxmlformats.org/presentationml/2006/main">
  <p:tag name="AS_UNIQUEID" val="52"/>
</p:tagLst>
</file>

<file path=ppt/tags/tag197.xml><?xml version="1.0" encoding="utf-8"?>
<p:tagLst xmlns:a="http://schemas.openxmlformats.org/drawingml/2006/main" xmlns:r="http://schemas.openxmlformats.org/officeDocument/2006/relationships" xmlns:p="http://schemas.openxmlformats.org/presentationml/2006/main">
  <p:tag name="AS_UNIQUEID" val="53"/>
</p:tagLst>
</file>

<file path=ppt/tags/tag198.xml><?xml version="1.0" encoding="utf-8"?>
<p:tagLst xmlns:a="http://schemas.openxmlformats.org/drawingml/2006/main" xmlns:r="http://schemas.openxmlformats.org/officeDocument/2006/relationships" xmlns:p="http://schemas.openxmlformats.org/presentationml/2006/main">
  <p:tag name="AS_UNIQUEID" val="54"/>
</p:tagLst>
</file>

<file path=ppt/tags/tag199.xml><?xml version="1.0" encoding="utf-8"?>
<p:tagLst xmlns:a="http://schemas.openxmlformats.org/drawingml/2006/main" xmlns:r="http://schemas.openxmlformats.org/officeDocument/2006/relationships" xmlns:p="http://schemas.openxmlformats.org/presentationml/2006/main">
  <p:tag name="AS_UNIQUEID" val="58"/>
</p:tagLst>
</file>

<file path=ppt/tags/tag2.xml><?xml version="1.0" encoding="utf-8"?>
<p:tagLst xmlns:a="http://schemas.openxmlformats.org/drawingml/2006/main" xmlns:r="http://schemas.openxmlformats.org/officeDocument/2006/relationships" xmlns:p="http://schemas.openxmlformats.org/presentationml/2006/main">
  <p:tag name="AS_UNIQUEID" val="37"/>
</p:tagLst>
</file>

<file path=ppt/tags/tag20.xml><?xml version="1.0" encoding="utf-8"?>
<p:tagLst xmlns:a="http://schemas.openxmlformats.org/drawingml/2006/main" xmlns:r="http://schemas.openxmlformats.org/officeDocument/2006/relationships" xmlns:p="http://schemas.openxmlformats.org/presentationml/2006/main">
  <p:tag name="AS_UNIQUEID" val="49"/>
</p:tagLst>
</file>

<file path=ppt/tags/tag200.xml><?xml version="1.0" encoding="utf-8"?>
<p:tagLst xmlns:a="http://schemas.openxmlformats.org/drawingml/2006/main" xmlns:r="http://schemas.openxmlformats.org/officeDocument/2006/relationships" xmlns:p="http://schemas.openxmlformats.org/presentationml/2006/main">
  <p:tag name="AS_UNIQUEID" val="57"/>
</p:tagLst>
</file>

<file path=ppt/tags/tag201.xml><?xml version="1.0" encoding="utf-8"?>
<p:tagLst xmlns:a="http://schemas.openxmlformats.org/drawingml/2006/main" xmlns:r="http://schemas.openxmlformats.org/officeDocument/2006/relationships" xmlns:p="http://schemas.openxmlformats.org/presentationml/2006/main">
  <p:tag name="AS_UNIQUEID" val="49"/>
</p:tagLst>
</file>

<file path=ppt/tags/tag202.xml><?xml version="1.0" encoding="utf-8"?>
<p:tagLst xmlns:a="http://schemas.openxmlformats.org/drawingml/2006/main" xmlns:r="http://schemas.openxmlformats.org/officeDocument/2006/relationships" xmlns:p="http://schemas.openxmlformats.org/presentationml/2006/main">
  <p:tag name="AS_UNIQUEID" val="50"/>
</p:tagLst>
</file>

<file path=ppt/tags/tag203.xml><?xml version="1.0" encoding="utf-8"?>
<p:tagLst xmlns:a="http://schemas.openxmlformats.org/drawingml/2006/main" xmlns:r="http://schemas.openxmlformats.org/officeDocument/2006/relationships" xmlns:p="http://schemas.openxmlformats.org/presentationml/2006/main">
  <p:tag name="AS_UNIQUEID" val="52"/>
</p:tagLst>
</file>

<file path=ppt/tags/tag204.xml><?xml version="1.0" encoding="utf-8"?>
<p:tagLst xmlns:a="http://schemas.openxmlformats.org/drawingml/2006/main" xmlns:r="http://schemas.openxmlformats.org/officeDocument/2006/relationships" xmlns:p="http://schemas.openxmlformats.org/presentationml/2006/main">
  <p:tag name="AS_UNIQUEID" val="53"/>
</p:tagLst>
</file>

<file path=ppt/tags/tag205.xml><?xml version="1.0" encoding="utf-8"?>
<p:tagLst xmlns:a="http://schemas.openxmlformats.org/drawingml/2006/main" xmlns:r="http://schemas.openxmlformats.org/officeDocument/2006/relationships" xmlns:p="http://schemas.openxmlformats.org/presentationml/2006/main">
  <p:tag name="AS_UNIQUEID" val="54"/>
</p:tagLst>
</file>

<file path=ppt/tags/tag206.xml><?xml version="1.0" encoding="utf-8"?>
<p:tagLst xmlns:a="http://schemas.openxmlformats.org/drawingml/2006/main" xmlns:r="http://schemas.openxmlformats.org/officeDocument/2006/relationships" xmlns:p="http://schemas.openxmlformats.org/presentationml/2006/main">
  <p:tag name="AS_UNIQUEID" val="58"/>
</p:tagLst>
</file>

<file path=ppt/tags/tag207.xml><?xml version="1.0" encoding="utf-8"?>
<p:tagLst xmlns:a="http://schemas.openxmlformats.org/drawingml/2006/main" xmlns:r="http://schemas.openxmlformats.org/officeDocument/2006/relationships" xmlns:p="http://schemas.openxmlformats.org/presentationml/2006/main">
  <p:tag name="AS_UNIQUEID" val="49"/>
</p:tagLst>
</file>

<file path=ppt/tags/tag208.xml><?xml version="1.0" encoding="utf-8"?>
<p:tagLst xmlns:a="http://schemas.openxmlformats.org/drawingml/2006/main" xmlns:r="http://schemas.openxmlformats.org/officeDocument/2006/relationships" xmlns:p="http://schemas.openxmlformats.org/presentationml/2006/main">
  <p:tag name="AS_UNIQUEID" val="50"/>
</p:tagLst>
</file>

<file path=ppt/tags/tag209.xml><?xml version="1.0" encoding="utf-8"?>
<p:tagLst xmlns:a="http://schemas.openxmlformats.org/drawingml/2006/main" xmlns:r="http://schemas.openxmlformats.org/officeDocument/2006/relationships" xmlns:p="http://schemas.openxmlformats.org/presentationml/2006/main">
  <p:tag name="AS_UNIQUEID" val="52"/>
</p:tagLst>
</file>

<file path=ppt/tags/tag21.xml><?xml version="1.0" encoding="utf-8"?>
<p:tagLst xmlns:a="http://schemas.openxmlformats.org/drawingml/2006/main" xmlns:r="http://schemas.openxmlformats.org/officeDocument/2006/relationships" xmlns:p="http://schemas.openxmlformats.org/presentationml/2006/main">
  <p:tag name="AS_UNIQUEID" val="50"/>
</p:tagLst>
</file>

<file path=ppt/tags/tag210.xml><?xml version="1.0" encoding="utf-8"?>
<p:tagLst xmlns:a="http://schemas.openxmlformats.org/drawingml/2006/main" xmlns:r="http://schemas.openxmlformats.org/officeDocument/2006/relationships" xmlns:p="http://schemas.openxmlformats.org/presentationml/2006/main">
  <p:tag name="AS_UNIQUEID" val="53"/>
</p:tagLst>
</file>

<file path=ppt/tags/tag211.xml><?xml version="1.0" encoding="utf-8"?>
<p:tagLst xmlns:a="http://schemas.openxmlformats.org/drawingml/2006/main" xmlns:r="http://schemas.openxmlformats.org/officeDocument/2006/relationships" xmlns:p="http://schemas.openxmlformats.org/presentationml/2006/main">
  <p:tag name="AS_UNIQUEID" val="54"/>
</p:tagLst>
</file>

<file path=ppt/tags/tag212.xml><?xml version="1.0" encoding="utf-8"?>
<p:tagLst xmlns:a="http://schemas.openxmlformats.org/drawingml/2006/main" xmlns:r="http://schemas.openxmlformats.org/officeDocument/2006/relationships" xmlns:p="http://schemas.openxmlformats.org/presentationml/2006/main">
  <p:tag name="AS_UNIQUEID" val="58"/>
</p:tagLst>
</file>

<file path=ppt/tags/tag213.xml><?xml version="1.0" encoding="utf-8"?>
<p:tagLst xmlns:a="http://schemas.openxmlformats.org/drawingml/2006/main" xmlns:r="http://schemas.openxmlformats.org/officeDocument/2006/relationships" xmlns:p="http://schemas.openxmlformats.org/presentationml/2006/main">
  <p:tag name="AS_UNIQUEID" val="57"/>
</p:tagLst>
</file>

<file path=ppt/tags/tag214.xml><?xml version="1.0" encoding="utf-8"?>
<p:tagLst xmlns:a="http://schemas.openxmlformats.org/drawingml/2006/main" xmlns:r="http://schemas.openxmlformats.org/officeDocument/2006/relationships" xmlns:p="http://schemas.openxmlformats.org/presentationml/2006/main">
  <p:tag name="AS_UNIQUEID" val="49"/>
</p:tagLst>
</file>

<file path=ppt/tags/tag215.xml><?xml version="1.0" encoding="utf-8"?>
<p:tagLst xmlns:a="http://schemas.openxmlformats.org/drawingml/2006/main" xmlns:r="http://schemas.openxmlformats.org/officeDocument/2006/relationships" xmlns:p="http://schemas.openxmlformats.org/presentationml/2006/main">
  <p:tag name="AS_UNIQUEID" val="50"/>
</p:tagLst>
</file>

<file path=ppt/tags/tag216.xml><?xml version="1.0" encoding="utf-8"?>
<p:tagLst xmlns:a="http://schemas.openxmlformats.org/drawingml/2006/main" xmlns:r="http://schemas.openxmlformats.org/officeDocument/2006/relationships" xmlns:p="http://schemas.openxmlformats.org/presentationml/2006/main">
  <p:tag name="AS_UNIQUEID" val="52"/>
</p:tagLst>
</file>

<file path=ppt/tags/tag217.xml><?xml version="1.0" encoding="utf-8"?>
<p:tagLst xmlns:a="http://schemas.openxmlformats.org/drawingml/2006/main" xmlns:r="http://schemas.openxmlformats.org/officeDocument/2006/relationships" xmlns:p="http://schemas.openxmlformats.org/presentationml/2006/main">
  <p:tag name="AS_UNIQUEID" val="53"/>
</p:tagLst>
</file>

<file path=ppt/tags/tag218.xml><?xml version="1.0" encoding="utf-8"?>
<p:tagLst xmlns:a="http://schemas.openxmlformats.org/drawingml/2006/main" xmlns:r="http://schemas.openxmlformats.org/officeDocument/2006/relationships" xmlns:p="http://schemas.openxmlformats.org/presentationml/2006/main">
  <p:tag name="AS_UNIQUEID" val="54"/>
</p:tagLst>
</file>

<file path=ppt/tags/tag219.xml><?xml version="1.0" encoding="utf-8"?>
<p:tagLst xmlns:a="http://schemas.openxmlformats.org/drawingml/2006/main" xmlns:r="http://schemas.openxmlformats.org/officeDocument/2006/relationships" xmlns:p="http://schemas.openxmlformats.org/presentationml/2006/main">
  <p:tag name="AS_UNIQUEID" val="58"/>
</p:tagLst>
</file>

<file path=ppt/tags/tag22.xml><?xml version="1.0" encoding="utf-8"?>
<p:tagLst xmlns:a="http://schemas.openxmlformats.org/drawingml/2006/main" xmlns:r="http://schemas.openxmlformats.org/officeDocument/2006/relationships" xmlns:p="http://schemas.openxmlformats.org/presentationml/2006/main">
  <p:tag name="AS_UNIQUEID" val="52"/>
</p:tagLst>
</file>

<file path=ppt/tags/tag220.xml><?xml version="1.0" encoding="utf-8"?>
<p:tagLst xmlns:a="http://schemas.openxmlformats.org/drawingml/2006/main" xmlns:r="http://schemas.openxmlformats.org/officeDocument/2006/relationships" xmlns:p="http://schemas.openxmlformats.org/presentationml/2006/main">
  <p:tag name="AS_UNIQUEID" val="57"/>
</p:tagLst>
</file>

<file path=ppt/tags/tag221.xml><?xml version="1.0" encoding="utf-8"?>
<p:tagLst xmlns:a="http://schemas.openxmlformats.org/drawingml/2006/main" xmlns:r="http://schemas.openxmlformats.org/officeDocument/2006/relationships" xmlns:p="http://schemas.openxmlformats.org/presentationml/2006/main">
  <p:tag name="AS_UNIQUEID" val="49"/>
</p:tagLst>
</file>

<file path=ppt/tags/tag222.xml><?xml version="1.0" encoding="utf-8"?>
<p:tagLst xmlns:a="http://schemas.openxmlformats.org/drawingml/2006/main" xmlns:r="http://schemas.openxmlformats.org/officeDocument/2006/relationships" xmlns:p="http://schemas.openxmlformats.org/presentationml/2006/main">
  <p:tag name="AS_UNIQUEID" val="50"/>
</p:tagLst>
</file>

<file path=ppt/tags/tag223.xml><?xml version="1.0" encoding="utf-8"?>
<p:tagLst xmlns:a="http://schemas.openxmlformats.org/drawingml/2006/main" xmlns:r="http://schemas.openxmlformats.org/officeDocument/2006/relationships" xmlns:p="http://schemas.openxmlformats.org/presentationml/2006/main">
  <p:tag name="AS_UNIQUEID" val="52"/>
</p:tagLst>
</file>

<file path=ppt/tags/tag224.xml><?xml version="1.0" encoding="utf-8"?>
<p:tagLst xmlns:a="http://schemas.openxmlformats.org/drawingml/2006/main" xmlns:r="http://schemas.openxmlformats.org/officeDocument/2006/relationships" xmlns:p="http://schemas.openxmlformats.org/presentationml/2006/main">
  <p:tag name="AS_UNIQUEID" val="53"/>
</p:tagLst>
</file>

<file path=ppt/tags/tag225.xml><?xml version="1.0" encoding="utf-8"?>
<p:tagLst xmlns:a="http://schemas.openxmlformats.org/drawingml/2006/main" xmlns:r="http://schemas.openxmlformats.org/officeDocument/2006/relationships" xmlns:p="http://schemas.openxmlformats.org/presentationml/2006/main">
  <p:tag name="AS_UNIQUEID" val="54"/>
</p:tagLst>
</file>

<file path=ppt/tags/tag226.xml><?xml version="1.0" encoding="utf-8"?>
<p:tagLst xmlns:a="http://schemas.openxmlformats.org/drawingml/2006/main" xmlns:r="http://schemas.openxmlformats.org/officeDocument/2006/relationships" xmlns:p="http://schemas.openxmlformats.org/presentationml/2006/main">
  <p:tag name="AS_UNIQUEID" val="58"/>
</p:tagLst>
</file>

<file path=ppt/tags/tag227.xml><?xml version="1.0" encoding="utf-8"?>
<p:tagLst xmlns:a="http://schemas.openxmlformats.org/drawingml/2006/main" xmlns:r="http://schemas.openxmlformats.org/officeDocument/2006/relationships" xmlns:p="http://schemas.openxmlformats.org/presentationml/2006/main">
  <p:tag name="AS_UNIQUEID" val="49"/>
</p:tagLst>
</file>

<file path=ppt/tags/tag228.xml><?xml version="1.0" encoding="utf-8"?>
<p:tagLst xmlns:a="http://schemas.openxmlformats.org/drawingml/2006/main" xmlns:r="http://schemas.openxmlformats.org/officeDocument/2006/relationships" xmlns:p="http://schemas.openxmlformats.org/presentationml/2006/main">
  <p:tag name="AS_UNIQUEID" val="50"/>
</p:tagLst>
</file>

<file path=ppt/tags/tag229.xml><?xml version="1.0" encoding="utf-8"?>
<p:tagLst xmlns:a="http://schemas.openxmlformats.org/drawingml/2006/main" xmlns:r="http://schemas.openxmlformats.org/officeDocument/2006/relationships" xmlns:p="http://schemas.openxmlformats.org/presentationml/2006/main">
  <p:tag name="AS_UNIQUEID" val="52"/>
</p:tagLst>
</file>

<file path=ppt/tags/tag23.xml><?xml version="1.0" encoding="utf-8"?>
<p:tagLst xmlns:a="http://schemas.openxmlformats.org/drawingml/2006/main" xmlns:r="http://schemas.openxmlformats.org/officeDocument/2006/relationships" xmlns:p="http://schemas.openxmlformats.org/presentationml/2006/main">
  <p:tag name="AS_UNIQUEID" val="53"/>
</p:tagLst>
</file>

<file path=ppt/tags/tag230.xml><?xml version="1.0" encoding="utf-8"?>
<p:tagLst xmlns:a="http://schemas.openxmlformats.org/drawingml/2006/main" xmlns:r="http://schemas.openxmlformats.org/officeDocument/2006/relationships" xmlns:p="http://schemas.openxmlformats.org/presentationml/2006/main">
  <p:tag name="AS_UNIQUEID" val="53"/>
</p:tagLst>
</file>

<file path=ppt/tags/tag231.xml><?xml version="1.0" encoding="utf-8"?>
<p:tagLst xmlns:a="http://schemas.openxmlformats.org/drawingml/2006/main" xmlns:r="http://schemas.openxmlformats.org/officeDocument/2006/relationships" xmlns:p="http://schemas.openxmlformats.org/presentationml/2006/main">
  <p:tag name="AS_UNIQUEID" val="54"/>
</p:tagLst>
</file>

<file path=ppt/tags/tag232.xml><?xml version="1.0" encoding="utf-8"?>
<p:tagLst xmlns:a="http://schemas.openxmlformats.org/drawingml/2006/main" xmlns:r="http://schemas.openxmlformats.org/officeDocument/2006/relationships" xmlns:p="http://schemas.openxmlformats.org/presentationml/2006/main">
  <p:tag name="AS_UNIQUEID" val="58"/>
</p:tagLst>
</file>

<file path=ppt/tags/tag233.xml><?xml version="1.0" encoding="utf-8"?>
<p:tagLst xmlns:a="http://schemas.openxmlformats.org/drawingml/2006/main" xmlns:r="http://schemas.openxmlformats.org/officeDocument/2006/relationships" xmlns:p="http://schemas.openxmlformats.org/presentationml/2006/main">
  <p:tag name="AS_UNIQUEID" val="57"/>
</p:tagLst>
</file>

<file path=ppt/tags/tag234.xml><?xml version="1.0" encoding="utf-8"?>
<p:tagLst xmlns:a="http://schemas.openxmlformats.org/drawingml/2006/main" xmlns:r="http://schemas.openxmlformats.org/officeDocument/2006/relationships" xmlns:p="http://schemas.openxmlformats.org/presentationml/2006/main">
  <p:tag name="AS_UNIQUEID" val="49"/>
</p:tagLst>
</file>

<file path=ppt/tags/tag235.xml><?xml version="1.0" encoding="utf-8"?>
<p:tagLst xmlns:a="http://schemas.openxmlformats.org/drawingml/2006/main" xmlns:r="http://schemas.openxmlformats.org/officeDocument/2006/relationships" xmlns:p="http://schemas.openxmlformats.org/presentationml/2006/main">
  <p:tag name="AS_UNIQUEID" val="50"/>
</p:tagLst>
</file>

<file path=ppt/tags/tag236.xml><?xml version="1.0" encoding="utf-8"?>
<p:tagLst xmlns:a="http://schemas.openxmlformats.org/drawingml/2006/main" xmlns:r="http://schemas.openxmlformats.org/officeDocument/2006/relationships" xmlns:p="http://schemas.openxmlformats.org/presentationml/2006/main">
  <p:tag name="AS_UNIQUEID" val="52"/>
</p:tagLst>
</file>

<file path=ppt/tags/tag237.xml><?xml version="1.0" encoding="utf-8"?>
<p:tagLst xmlns:a="http://schemas.openxmlformats.org/drawingml/2006/main" xmlns:r="http://schemas.openxmlformats.org/officeDocument/2006/relationships" xmlns:p="http://schemas.openxmlformats.org/presentationml/2006/main">
  <p:tag name="AS_UNIQUEID" val="53"/>
</p:tagLst>
</file>

<file path=ppt/tags/tag238.xml><?xml version="1.0" encoding="utf-8"?>
<p:tagLst xmlns:a="http://schemas.openxmlformats.org/drawingml/2006/main" xmlns:r="http://schemas.openxmlformats.org/officeDocument/2006/relationships" xmlns:p="http://schemas.openxmlformats.org/presentationml/2006/main">
  <p:tag name="AS_UNIQUEID" val="54"/>
</p:tagLst>
</file>

<file path=ppt/tags/tag239.xml><?xml version="1.0" encoding="utf-8"?>
<p:tagLst xmlns:a="http://schemas.openxmlformats.org/drawingml/2006/main" xmlns:r="http://schemas.openxmlformats.org/officeDocument/2006/relationships" xmlns:p="http://schemas.openxmlformats.org/presentationml/2006/main">
  <p:tag name="AS_UNIQUEID" val="58"/>
</p:tagLst>
</file>

<file path=ppt/tags/tag24.xml><?xml version="1.0" encoding="utf-8"?>
<p:tagLst xmlns:a="http://schemas.openxmlformats.org/drawingml/2006/main" xmlns:r="http://schemas.openxmlformats.org/officeDocument/2006/relationships" xmlns:p="http://schemas.openxmlformats.org/presentationml/2006/main">
  <p:tag name="AS_UNIQUEID" val="54"/>
</p:tagLst>
</file>

<file path=ppt/tags/tag240.xml><?xml version="1.0" encoding="utf-8"?>
<p:tagLst xmlns:a="http://schemas.openxmlformats.org/drawingml/2006/main" xmlns:r="http://schemas.openxmlformats.org/officeDocument/2006/relationships" xmlns:p="http://schemas.openxmlformats.org/presentationml/2006/main">
  <p:tag name="AS_UNIQUEID" val="57"/>
</p:tagLst>
</file>

<file path=ppt/tags/tag241.xml><?xml version="1.0" encoding="utf-8"?>
<p:tagLst xmlns:a="http://schemas.openxmlformats.org/drawingml/2006/main" xmlns:r="http://schemas.openxmlformats.org/officeDocument/2006/relationships" xmlns:p="http://schemas.openxmlformats.org/presentationml/2006/main">
  <p:tag name="AS_UNIQUEID" val="49"/>
</p:tagLst>
</file>

<file path=ppt/tags/tag242.xml><?xml version="1.0" encoding="utf-8"?>
<p:tagLst xmlns:a="http://schemas.openxmlformats.org/drawingml/2006/main" xmlns:r="http://schemas.openxmlformats.org/officeDocument/2006/relationships" xmlns:p="http://schemas.openxmlformats.org/presentationml/2006/main">
  <p:tag name="AS_UNIQUEID" val="50"/>
</p:tagLst>
</file>

<file path=ppt/tags/tag243.xml><?xml version="1.0" encoding="utf-8"?>
<p:tagLst xmlns:a="http://schemas.openxmlformats.org/drawingml/2006/main" xmlns:r="http://schemas.openxmlformats.org/officeDocument/2006/relationships" xmlns:p="http://schemas.openxmlformats.org/presentationml/2006/main">
  <p:tag name="AS_UNIQUEID" val="52"/>
</p:tagLst>
</file>

<file path=ppt/tags/tag244.xml><?xml version="1.0" encoding="utf-8"?>
<p:tagLst xmlns:a="http://schemas.openxmlformats.org/drawingml/2006/main" xmlns:r="http://schemas.openxmlformats.org/officeDocument/2006/relationships" xmlns:p="http://schemas.openxmlformats.org/presentationml/2006/main">
  <p:tag name="AS_UNIQUEID" val="53"/>
</p:tagLst>
</file>

<file path=ppt/tags/tag245.xml><?xml version="1.0" encoding="utf-8"?>
<p:tagLst xmlns:a="http://schemas.openxmlformats.org/drawingml/2006/main" xmlns:r="http://schemas.openxmlformats.org/officeDocument/2006/relationships" xmlns:p="http://schemas.openxmlformats.org/presentationml/2006/main">
  <p:tag name="AS_UNIQUEID" val="54"/>
</p:tagLst>
</file>

<file path=ppt/tags/tag246.xml><?xml version="1.0" encoding="utf-8"?>
<p:tagLst xmlns:a="http://schemas.openxmlformats.org/drawingml/2006/main" xmlns:r="http://schemas.openxmlformats.org/officeDocument/2006/relationships" xmlns:p="http://schemas.openxmlformats.org/presentationml/2006/main">
  <p:tag name="AS_UNIQUEID" val="58"/>
</p:tagLst>
</file>

<file path=ppt/tags/tag247.xml><?xml version="1.0" encoding="utf-8"?>
<p:tagLst xmlns:a="http://schemas.openxmlformats.org/drawingml/2006/main" xmlns:r="http://schemas.openxmlformats.org/officeDocument/2006/relationships" xmlns:p="http://schemas.openxmlformats.org/presentationml/2006/main">
  <p:tag name="AS_UNIQUEID" val="49"/>
</p:tagLst>
</file>

<file path=ppt/tags/tag248.xml><?xml version="1.0" encoding="utf-8"?>
<p:tagLst xmlns:a="http://schemas.openxmlformats.org/drawingml/2006/main" xmlns:r="http://schemas.openxmlformats.org/officeDocument/2006/relationships" xmlns:p="http://schemas.openxmlformats.org/presentationml/2006/main">
  <p:tag name="AS_UNIQUEID" val="50"/>
</p:tagLst>
</file>

<file path=ppt/tags/tag249.xml><?xml version="1.0" encoding="utf-8"?>
<p:tagLst xmlns:a="http://schemas.openxmlformats.org/drawingml/2006/main" xmlns:r="http://schemas.openxmlformats.org/officeDocument/2006/relationships" xmlns:p="http://schemas.openxmlformats.org/presentationml/2006/main">
  <p:tag name="AS_UNIQUEID" val="52"/>
</p:tagLst>
</file>

<file path=ppt/tags/tag25.xml><?xml version="1.0" encoding="utf-8"?>
<p:tagLst xmlns:a="http://schemas.openxmlformats.org/drawingml/2006/main" xmlns:r="http://schemas.openxmlformats.org/officeDocument/2006/relationships" xmlns:p="http://schemas.openxmlformats.org/presentationml/2006/main">
  <p:tag name="AS_UNIQUEID" val="58"/>
</p:tagLst>
</file>

<file path=ppt/tags/tag250.xml><?xml version="1.0" encoding="utf-8"?>
<p:tagLst xmlns:a="http://schemas.openxmlformats.org/drawingml/2006/main" xmlns:r="http://schemas.openxmlformats.org/officeDocument/2006/relationships" xmlns:p="http://schemas.openxmlformats.org/presentationml/2006/main">
  <p:tag name="AS_UNIQUEID" val="53"/>
</p:tagLst>
</file>

<file path=ppt/tags/tag251.xml><?xml version="1.0" encoding="utf-8"?>
<p:tagLst xmlns:a="http://schemas.openxmlformats.org/drawingml/2006/main" xmlns:r="http://schemas.openxmlformats.org/officeDocument/2006/relationships" xmlns:p="http://schemas.openxmlformats.org/presentationml/2006/main">
  <p:tag name="AS_UNIQUEID" val="54"/>
</p:tagLst>
</file>

<file path=ppt/tags/tag252.xml><?xml version="1.0" encoding="utf-8"?>
<p:tagLst xmlns:a="http://schemas.openxmlformats.org/drawingml/2006/main" xmlns:r="http://schemas.openxmlformats.org/officeDocument/2006/relationships" xmlns:p="http://schemas.openxmlformats.org/presentationml/2006/main">
  <p:tag name="AS_UNIQUEID" val="58"/>
</p:tagLst>
</file>

<file path=ppt/tags/tag253.xml><?xml version="1.0" encoding="utf-8"?>
<p:tagLst xmlns:a="http://schemas.openxmlformats.org/drawingml/2006/main" xmlns:r="http://schemas.openxmlformats.org/officeDocument/2006/relationships" xmlns:p="http://schemas.openxmlformats.org/presentationml/2006/main">
  <p:tag name="AS_UNIQUEID" val="49"/>
</p:tagLst>
</file>

<file path=ppt/tags/tag254.xml><?xml version="1.0" encoding="utf-8"?>
<p:tagLst xmlns:a="http://schemas.openxmlformats.org/drawingml/2006/main" xmlns:r="http://schemas.openxmlformats.org/officeDocument/2006/relationships" xmlns:p="http://schemas.openxmlformats.org/presentationml/2006/main">
  <p:tag name="AS_UNIQUEID" val="50"/>
</p:tagLst>
</file>

<file path=ppt/tags/tag255.xml><?xml version="1.0" encoding="utf-8"?>
<p:tagLst xmlns:a="http://schemas.openxmlformats.org/drawingml/2006/main" xmlns:r="http://schemas.openxmlformats.org/officeDocument/2006/relationships" xmlns:p="http://schemas.openxmlformats.org/presentationml/2006/main">
  <p:tag name="AS_UNIQUEID" val="51"/>
</p:tagLst>
</file>

<file path=ppt/tags/tag256.xml><?xml version="1.0" encoding="utf-8"?>
<p:tagLst xmlns:a="http://schemas.openxmlformats.org/drawingml/2006/main" xmlns:r="http://schemas.openxmlformats.org/officeDocument/2006/relationships" xmlns:p="http://schemas.openxmlformats.org/presentationml/2006/main">
  <p:tag name="AS_UNIQUEID" val="52"/>
</p:tagLst>
</file>

<file path=ppt/tags/tag257.xml><?xml version="1.0" encoding="utf-8"?>
<p:tagLst xmlns:a="http://schemas.openxmlformats.org/drawingml/2006/main" xmlns:r="http://schemas.openxmlformats.org/officeDocument/2006/relationships" xmlns:p="http://schemas.openxmlformats.org/presentationml/2006/main">
  <p:tag name="AS_UNIQUEID" val="53"/>
</p:tagLst>
</file>

<file path=ppt/tags/tag258.xml><?xml version="1.0" encoding="utf-8"?>
<p:tagLst xmlns:a="http://schemas.openxmlformats.org/drawingml/2006/main" xmlns:r="http://schemas.openxmlformats.org/officeDocument/2006/relationships" xmlns:p="http://schemas.openxmlformats.org/presentationml/2006/main">
  <p:tag name="AS_UNIQUEID" val="54"/>
</p:tagLst>
</file>

<file path=ppt/tags/tag259.xml><?xml version="1.0" encoding="utf-8"?>
<p:tagLst xmlns:a="http://schemas.openxmlformats.org/drawingml/2006/main" xmlns:r="http://schemas.openxmlformats.org/officeDocument/2006/relationships" xmlns:p="http://schemas.openxmlformats.org/presentationml/2006/main">
  <p:tag name="AS_UNIQUEID" val="56"/>
</p:tagLst>
</file>

<file path=ppt/tags/tag26.xml><?xml version="1.0" encoding="utf-8"?>
<p:tagLst xmlns:a="http://schemas.openxmlformats.org/drawingml/2006/main" xmlns:r="http://schemas.openxmlformats.org/officeDocument/2006/relationships" xmlns:p="http://schemas.openxmlformats.org/presentationml/2006/main">
  <p:tag name="AS_UNIQUEID" val="54"/>
</p:tagLst>
</file>

<file path=ppt/tags/tag260.xml><?xml version="1.0" encoding="utf-8"?>
<p:tagLst xmlns:a="http://schemas.openxmlformats.org/drawingml/2006/main" xmlns:r="http://schemas.openxmlformats.org/officeDocument/2006/relationships" xmlns:p="http://schemas.openxmlformats.org/presentationml/2006/main">
  <p:tag name="AS_UNIQUEID" val="58"/>
</p:tagLst>
</file>

<file path=ppt/tags/tag261.xml><?xml version="1.0" encoding="utf-8"?>
<p:tagLst xmlns:a="http://schemas.openxmlformats.org/drawingml/2006/main" xmlns:r="http://schemas.openxmlformats.org/officeDocument/2006/relationships" xmlns:p="http://schemas.openxmlformats.org/presentationml/2006/main">
  <p:tag name="AS_UNIQUEID" val="59"/>
</p:tagLst>
</file>

<file path=ppt/tags/tag262.xml><?xml version="1.0" encoding="utf-8"?>
<p:tagLst xmlns:a="http://schemas.openxmlformats.org/drawingml/2006/main" xmlns:r="http://schemas.openxmlformats.org/officeDocument/2006/relationships" xmlns:p="http://schemas.openxmlformats.org/presentationml/2006/main">
  <p:tag name="AS_UNIQUEID" val="60"/>
</p:tagLst>
</file>

<file path=ppt/tags/tag263.xml><?xml version="1.0" encoding="utf-8"?>
<p:tagLst xmlns:a="http://schemas.openxmlformats.org/drawingml/2006/main" xmlns:r="http://schemas.openxmlformats.org/officeDocument/2006/relationships" xmlns:p="http://schemas.openxmlformats.org/presentationml/2006/main">
  <p:tag name="AS_UNIQUEID" val="61"/>
</p:tagLst>
</file>

<file path=ppt/tags/tag264.xml><?xml version="1.0" encoding="utf-8"?>
<p:tagLst xmlns:a="http://schemas.openxmlformats.org/drawingml/2006/main" xmlns:r="http://schemas.openxmlformats.org/officeDocument/2006/relationships" xmlns:p="http://schemas.openxmlformats.org/presentationml/2006/main">
  <p:tag name="AS_UNIQUEID" val="62"/>
</p:tagLst>
</file>

<file path=ppt/tags/tag265.xml><?xml version="1.0" encoding="utf-8"?>
<p:tagLst xmlns:a="http://schemas.openxmlformats.org/drawingml/2006/main" xmlns:r="http://schemas.openxmlformats.org/officeDocument/2006/relationships" xmlns:p="http://schemas.openxmlformats.org/presentationml/2006/main">
  <p:tag name="AS_UNIQUEID" val="63"/>
</p:tagLst>
</file>

<file path=ppt/tags/tag266.xml><?xml version="1.0" encoding="utf-8"?>
<p:tagLst xmlns:a="http://schemas.openxmlformats.org/drawingml/2006/main" xmlns:r="http://schemas.openxmlformats.org/officeDocument/2006/relationships" xmlns:p="http://schemas.openxmlformats.org/presentationml/2006/main">
  <p:tag name="AS_UNIQUEID" val="59"/>
</p:tagLst>
</file>

<file path=ppt/tags/tag267.xml><?xml version="1.0" encoding="utf-8"?>
<p:tagLst xmlns:a="http://schemas.openxmlformats.org/drawingml/2006/main" xmlns:r="http://schemas.openxmlformats.org/officeDocument/2006/relationships" xmlns:p="http://schemas.openxmlformats.org/presentationml/2006/main">
  <p:tag name="AS_UNIQUEID" val="60"/>
</p:tagLst>
</file>

<file path=ppt/tags/tag268.xml><?xml version="1.0" encoding="utf-8"?>
<p:tagLst xmlns:a="http://schemas.openxmlformats.org/drawingml/2006/main" xmlns:r="http://schemas.openxmlformats.org/officeDocument/2006/relationships" xmlns:p="http://schemas.openxmlformats.org/presentationml/2006/main">
  <p:tag name="AS_UNIQUEID" val="61"/>
</p:tagLst>
</file>

<file path=ppt/tags/tag269.xml><?xml version="1.0" encoding="utf-8"?>
<p:tagLst xmlns:a="http://schemas.openxmlformats.org/drawingml/2006/main" xmlns:r="http://schemas.openxmlformats.org/officeDocument/2006/relationships" xmlns:p="http://schemas.openxmlformats.org/presentationml/2006/main">
  <p:tag name="AS_UNIQUEID" val="62"/>
</p:tagLst>
</file>

<file path=ppt/tags/tag27.xml><?xml version="1.0" encoding="utf-8"?>
<p:tagLst xmlns:a="http://schemas.openxmlformats.org/drawingml/2006/main" xmlns:r="http://schemas.openxmlformats.org/officeDocument/2006/relationships" xmlns:p="http://schemas.openxmlformats.org/presentationml/2006/main">
  <p:tag name="AS_UNIQUEID" val="49"/>
</p:tagLst>
</file>

<file path=ppt/tags/tag270.xml><?xml version="1.0" encoding="utf-8"?>
<p:tagLst xmlns:a="http://schemas.openxmlformats.org/drawingml/2006/main" xmlns:r="http://schemas.openxmlformats.org/officeDocument/2006/relationships" xmlns:p="http://schemas.openxmlformats.org/presentationml/2006/main">
  <p:tag name="AS_UNIQUEID" val="63"/>
</p:tagLst>
</file>

<file path=ppt/tags/tag271.xml><?xml version="1.0" encoding="utf-8"?>
<p:tagLst xmlns:a="http://schemas.openxmlformats.org/drawingml/2006/main" xmlns:r="http://schemas.openxmlformats.org/officeDocument/2006/relationships" xmlns:p="http://schemas.openxmlformats.org/presentationml/2006/main">
  <p:tag name="AS_UNIQUEID" val="59"/>
</p:tagLst>
</file>

<file path=ppt/tags/tag272.xml><?xml version="1.0" encoding="utf-8"?>
<p:tagLst xmlns:a="http://schemas.openxmlformats.org/drawingml/2006/main" xmlns:r="http://schemas.openxmlformats.org/officeDocument/2006/relationships" xmlns:p="http://schemas.openxmlformats.org/presentationml/2006/main">
  <p:tag name="AS_UNIQUEID" val="60"/>
</p:tagLst>
</file>

<file path=ppt/tags/tag273.xml><?xml version="1.0" encoding="utf-8"?>
<p:tagLst xmlns:a="http://schemas.openxmlformats.org/drawingml/2006/main" xmlns:r="http://schemas.openxmlformats.org/officeDocument/2006/relationships" xmlns:p="http://schemas.openxmlformats.org/presentationml/2006/main">
  <p:tag name="AS_UNIQUEID" val="61"/>
</p:tagLst>
</file>

<file path=ppt/tags/tag274.xml><?xml version="1.0" encoding="utf-8"?>
<p:tagLst xmlns:a="http://schemas.openxmlformats.org/drawingml/2006/main" xmlns:r="http://schemas.openxmlformats.org/officeDocument/2006/relationships" xmlns:p="http://schemas.openxmlformats.org/presentationml/2006/main">
  <p:tag name="AS_UNIQUEID" val="62"/>
</p:tagLst>
</file>

<file path=ppt/tags/tag275.xml><?xml version="1.0" encoding="utf-8"?>
<p:tagLst xmlns:a="http://schemas.openxmlformats.org/drawingml/2006/main" xmlns:r="http://schemas.openxmlformats.org/officeDocument/2006/relationships" xmlns:p="http://schemas.openxmlformats.org/presentationml/2006/main">
  <p:tag name="AS_UNIQUEID" val="63"/>
</p:tagLst>
</file>

<file path=ppt/tags/tag276.xml><?xml version="1.0" encoding="utf-8"?>
<p:tagLst xmlns:a="http://schemas.openxmlformats.org/drawingml/2006/main" xmlns:r="http://schemas.openxmlformats.org/officeDocument/2006/relationships" xmlns:p="http://schemas.openxmlformats.org/presentationml/2006/main">
  <p:tag name="AS_UNIQUEID" val="59"/>
</p:tagLst>
</file>

<file path=ppt/tags/tag277.xml><?xml version="1.0" encoding="utf-8"?>
<p:tagLst xmlns:a="http://schemas.openxmlformats.org/drawingml/2006/main" xmlns:r="http://schemas.openxmlformats.org/officeDocument/2006/relationships" xmlns:p="http://schemas.openxmlformats.org/presentationml/2006/main">
  <p:tag name="AS_UNIQUEID" val="60"/>
</p:tagLst>
</file>

<file path=ppt/tags/tag278.xml><?xml version="1.0" encoding="utf-8"?>
<p:tagLst xmlns:a="http://schemas.openxmlformats.org/drawingml/2006/main" xmlns:r="http://schemas.openxmlformats.org/officeDocument/2006/relationships" xmlns:p="http://schemas.openxmlformats.org/presentationml/2006/main">
  <p:tag name="AS_UNIQUEID" val="61"/>
</p:tagLst>
</file>

<file path=ppt/tags/tag279.xml><?xml version="1.0" encoding="utf-8"?>
<p:tagLst xmlns:a="http://schemas.openxmlformats.org/drawingml/2006/main" xmlns:r="http://schemas.openxmlformats.org/officeDocument/2006/relationships" xmlns:p="http://schemas.openxmlformats.org/presentationml/2006/main">
  <p:tag name="AS_UNIQUEID" val="62"/>
</p:tagLst>
</file>

<file path=ppt/tags/tag28.xml><?xml version="1.0" encoding="utf-8"?>
<p:tagLst xmlns:a="http://schemas.openxmlformats.org/drawingml/2006/main" xmlns:r="http://schemas.openxmlformats.org/officeDocument/2006/relationships" xmlns:p="http://schemas.openxmlformats.org/presentationml/2006/main">
  <p:tag name="AS_UNIQUEID" val="50"/>
</p:tagLst>
</file>

<file path=ppt/tags/tag280.xml><?xml version="1.0" encoding="utf-8"?>
<p:tagLst xmlns:a="http://schemas.openxmlformats.org/drawingml/2006/main" xmlns:r="http://schemas.openxmlformats.org/officeDocument/2006/relationships" xmlns:p="http://schemas.openxmlformats.org/presentationml/2006/main">
  <p:tag name="AS_UNIQUEID" val="63"/>
</p:tagLst>
</file>

<file path=ppt/tags/tag281.xml><?xml version="1.0" encoding="utf-8"?>
<p:tagLst xmlns:a="http://schemas.openxmlformats.org/drawingml/2006/main" xmlns:r="http://schemas.openxmlformats.org/officeDocument/2006/relationships" xmlns:p="http://schemas.openxmlformats.org/presentationml/2006/main">
  <p:tag name="AS_UNIQUEID" val="59"/>
</p:tagLst>
</file>

<file path=ppt/tags/tag282.xml><?xml version="1.0" encoding="utf-8"?>
<p:tagLst xmlns:a="http://schemas.openxmlformats.org/drawingml/2006/main" xmlns:r="http://schemas.openxmlformats.org/officeDocument/2006/relationships" xmlns:p="http://schemas.openxmlformats.org/presentationml/2006/main">
  <p:tag name="AS_UNIQUEID" val="60"/>
</p:tagLst>
</file>

<file path=ppt/tags/tag283.xml><?xml version="1.0" encoding="utf-8"?>
<p:tagLst xmlns:a="http://schemas.openxmlformats.org/drawingml/2006/main" xmlns:r="http://schemas.openxmlformats.org/officeDocument/2006/relationships" xmlns:p="http://schemas.openxmlformats.org/presentationml/2006/main">
  <p:tag name="AS_UNIQUEID" val="61"/>
</p:tagLst>
</file>

<file path=ppt/tags/tag284.xml><?xml version="1.0" encoding="utf-8"?>
<p:tagLst xmlns:a="http://schemas.openxmlformats.org/drawingml/2006/main" xmlns:r="http://schemas.openxmlformats.org/officeDocument/2006/relationships" xmlns:p="http://schemas.openxmlformats.org/presentationml/2006/main">
  <p:tag name="AS_UNIQUEID" val="62"/>
</p:tagLst>
</file>

<file path=ppt/tags/tag285.xml><?xml version="1.0" encoding="utf-8"?>
<p:tagLst xmlns:a="http://schemas.openxmlformats.org/drawingml/2006/main" xmlns:r="http://schemas.openxmlformats.org/officeDocument/2006/relationships" xmlns:p="http://schemas.openxmlformats.org/presentationml/2006/main">
  <p:tag name="AS_UNIQUEID" val="63"/>
</p:tagLst>
</file>

<file path=ppt/tags/tag286.xml><?xml version="1.0" encoding="utf-8"?>
<p:tagLst xmlns:a="http://schemas.openxmlformats.org/drawingml/2006/main" xmlns:r="http://schemas.openxmlformats.org/officeDocument/2006/relationships" xmlns:p="http://schemas.openxmlformats.org/presentationml/2006/main">
  <p:tag name="AS_UNIQUEID" val="59"/>
</p:tagLst>
</file>

<file path=ppt/tags/tag287.xml><?xml version="1.0" encoding="utf-8"?>
<p:tagLst xmlns:a="http://schemas.openxmlformats.org/drawingml/2006/main" xmlns:r="http://schemas.openxmlformats.org/officeDocument/2006/relationships" xmlns:p="http://schemas.openxmlformats.org/presentationml/2006/main">
  <p:tag name="AS_UNIQUEID" val="60"/>
</p:tagLst>
</file>

<file path=ppt/tags/tag288.xml><?xml version="1.0" encoding="utf-8"?>
<p:tagLst xmlns:a="http://schemas.openxmlformats.org/drawingml/2006/main" xmlns:r="http://schemas.openxmlformats.org/officeDocument/2006/relationships" xmlns:p="http://schemas.openxmlformats.org/presentationml/2006/main">
  <p:tag name="AS_UNIQUEID" val="61"/>
</p:tagLst>
</file>

<file path=ppt/tags/tag289.xml><?xml version="1.0" encoding="utf-8"?>
<p:tagLst xmlns:a="http://schemas.openxmlformats.org/drawingml/2006/main" xmlns:r="http://schemas.openxmlformats.org/officeDocument/2006/relationships" xmlns:p="http://schemas.openxmlformats.org/presentationml/2006/main">
  <p:tag name="AS_UNIQUEID" val="62"/>
</p:tagLst>
</file>

<file path=ppt/tags/tag29.xml><?xml version="1.0" encoding="utf-8"?>
<p:tagLst xmlns:a="http://schemas.openxmlformats.org/drawingml/2006/main" xmlns:r="http://schemas.openxmlformats.org/officeDocument/2006/relationships" xmlns:p="http://schemas.openxmlformats.org/presentationml/2006/main">
  <p:tag name="AS_UNIQUEID" val="52"/>
</p:tagLst>
</file>

<file path=ppt/tags/tag290.xml><?xml version="1.0" encoding="utf-8"?>
<p:tagLst xmlns:a="http://schemas.openxmlformats.org/drawingml/2006/main" xmlns:r="http://schemas.openxmlformats.org/officeDocument/2006/relationships" xmlns:p="http://schemas.openxmlformats.org/presentationml/2006/main">
  <p:tag name="AS_UNIQUEID" val="63"/>
</p:tagLst>
</file>

<file path=ppt/tags/tag291.xml><?xml version="1.0" encoding="utf-8"?>
<p:tagLst xmlns:a="http://schemas.openxmlformats.org/drawingml/2006/main" xmlns:r="http://schemas.openxmlformats.org/officeDocument/2006/relationships" xmlns:p="http://schemas.openxmlformats.org/presentationml/2006/main">
  <p:tag name="AS_UNIQUEID" val="59"/>
</p:tagLst>
</file>

<file path=ppt/tags/tag292.xml><?xml version="1.0" encoding="utf-8"?>
<p:tagLst xmlns:a="http://schemas.openxmlformats.org/drawingml/2006/main" xmlns:r="http://schemas.openxmlformats.org/officeDocument/2006/relationships" xmlns:p="http://schemas.openxmlformats.org/presentationml/2006/main">
  <p:tag name="AS_UNIQUEID" val="60"/>
</p:tagLst>
</file>

<file path=ppt/tags/tag293.xml><?xml version="1.0" encoding="utf-8"?>
<p:tagLst xmlns:a="http://schemas.openxmlformats.org/drawingml/2006/main" xmlns:r="http://schemas.openxmlformats.org/officeDocument/2006/relationships" xmlns:p="http://schemas.openxmlformats.org/presentationml/2006/main">
  <p:tag name="AS_UNIQUEID" val="61"/>
</p:tagLst>
</file>

<file path=ppt/tags/tag294.xml><?xml version="1.0" encoding="utf-8"?>
<p:tagLst xmlns:a="http://schemas.openxmlformats.org/drawingml/2006/main" xmlns:r="http://schemas.openxmlformats.org/officeDocument/2006/relationships" xmlns:p="http://schemas.openxmlformats.org/presentationml/2006/main">
  <p:tag name="AS_UNIQUEID" val="62"/>
</p:tagLst>
</file>

<file path=ppt/tags/tag295.xml><?xml version="1.0" encoding="utf-8"?>
<p:tagLst xmlns:a="http://schemas.openxmlformats.org/drawingml/2006/main" xmlns:r="http://schemas.openxmlformats.org/officeDocument/2006/relationships" xmlns:p="http://schemas.openxmlformats.org/presentationml/2006/main">
  <p:tag name="AS_UNIQUEID" val="63"/>
</p:tagLst>
</file>

<file path=ppt/tags/tag296.xml><?xml version="1.0" encoding="utf-8"?>
<p:tagLst xmlns:a="http://schemas.openxmlformats.org/drawingml/2006/main" xmlns:r="http://schemas.openxmlformats.org/officeDocument/2006/relationships" xmlns:p="http://schemas.openxmlformats.org/presentationml/2006/main">
  <p:tag name="AS_UNIQUEID" val="59"/>
</p:tagLst>
</file>

<file path=ppt/tags/tag297.xml><?xml version="1.0" encoding="utf-8"?>
<p:tagLst xmlns:a="http://schemas.openxmlformats.org/drawingml/2006/main" xmlns:r="http://schemas.openxmlformats.org/officeDocument/2006/relationships" xmlns:p="http://schemas.openxmlformats.org/presentationml/2006/main">
  <p:tag name="AS_UNIQUEID" val="60"/>
</p:tagLst>
</file>

<file path=ppt/tags/tag298.xml><?xml version="1.0" encoding="utf-8"?>
<p:tagLst xmlns:a="http://schemas.openxmlformats.org/drawingml/2006/main" xmlns:r="http://schemas.openxmlformats.org/officeDocument/2006/relationships" xmlns:p="http://schemas.openxmlformats.org/presentationml/2006/main">
  <p:tag name="AS_UNIQUEID" val="61"/>
</p:tagLst>
</file>

<file path=ppt/tags/tag299.xml><?xml version="1.0" encoding="utf-8"?>
<p:tagLst xmlns:a="http://schemas.openxmlformats.org/drawingml/2006/main" xmlns:r="http://schemas.openxmlformats.org/officeDocument/2006/relationships" xmlns:p="http://schemas.openxmlformats.org/presentationml/2006/main">
  <p:tag name="AS_UNIQUEID" val="62"/>
</p:tagLst>
</file>

<file path=ppt/tags/tag3.xml><?xml version="1.0" encoding="utf-8"?>
<p:tagLst xmlns:a="http://schemas.openxmlformats.org/drawingml/2006/main" xmlns:r="http://schemas.openxmlformats.org/officeDocument/2006/relationships" xmlns:p="http://schemas.openxmlformats.org/presentationml/2006/main">
  <p:tag name="AS_UNIQUEID" val="38"/>
</p:tagLst>
</file>

<file path=ppt/tags/tag30.xml><?xml version="1.0" encoding="utf-8"?>
<p:tagLst xmlns:a="http://schemas.openxmlformats.org/drawingml/2006/main" xmlns:r="http://schemas.openxmlformats.org/officeDocument/2006/relationships" xmlns:p="http://schemas.openxmlformats.org/presentationml/2006/main">
  <p:tag name="AS_UNIQUEID" val="53"/>
</p:tagLst>
</file>

<file path=ppt/tags/tag300.xml><?xml version="1.0" encoding="utf-8"?>
<p:tagLst xmlns:a="http://schemas.openxmlformats.org/drawingml/2006/main" xmlns:r="http://schemas.openxmlformats.org/officeDocument/2006/relationships" xmlns:p="http://schemas.openxmlformats.org/presentationml/2006/main">
  <p:tag name="AS_UNIQUEID" val="63"/>
</p:tagLst>
</file>

<file path=ppt/tags/tag301.xml><?xml version="1.0" encoding="utf-8"?>
<p:tagLst xmlns:a="http://schemas.openxmlformats.org/drawingml/2006/main" xmlns:r="http://schemas.openxmlformats.org/officeDocument/2006/relationships" xmlns:p="http://schemas.openxmlformats.org/presentationml/2006/main">
  <p:tag name="AS_UNIQUEID" val="59"/>
</p:tagLst>
</file>

<file path=ppt/tags/tag302.xml><?xml version="1.0" encoding="utf-8"?>
<p:tagLst xmlns:a="http://schemas.openxmlformats.org/drawingml/2006/main" xmlns:r="http://schemas.openxmlformats.org/officeDocument/2006/relationships" xmlns:p="http://schemas.openxmlformats.org/presentationml/2006/main">
  <p:tag name="AS_UNIQUEID" val="60"/>
</p:tagLst>
</file>

<file path=ppt/tags/tag303.xml><?xml version="1.0" encoding="utf-8"?>
<p:tagLst xmlns:a="http://schemas.openxmlformats.org/drawingml/2006/main" xmlns:r="http://schemas.openxmlformats.org/officeDocument/2006/relationships" xmlns:p="http://schemas.openxmlformats.org/presentationml/2006/main">
  <p:tag name="AS_UNIQUEID" val="61"/>
</p:tagLst>
</file>

<file path=ppt/tags/tag304.xml><?xml version="1.0" encoding="utf-8"?>
<p:tagLst xmlns:a="http://schemas.openxmlformats.org/drawingml/2006/main" xmlns:r="http://schemas.openxmlformats.org/officeDocument/2006/relationships" xmlns:p="http://schemas.openxmlformats.org/presentationml/2006/main">
  <p:tag name="AS_UNIQUEID" val="62"/>
</p:tagLst>
</file>

<file path=ppt/tags/tag305.xml><?xml version="1.0" encoding="utf-8"?>
<p:tagLst xmlns:a="http://schemas.openxmlformats.org/drawingml/2006/main" xmlns:r="http://schemas.openxmlformats.org/officeDocument/2006/relationships" xmlns:p="http://schemas.openxmlformats.org/presentationml/2006/main">
  <p:tag name="AS_UNIQUEID" val="63"/>
</p:tagLst>
</file>

<file path=ppt/tags/tag306.xml><?xml version="1.0" encoding="utf-8"?>
<p:tagLst xmlns:a="http://schemas.openxmlformats.org/drawingml/2006/main" xmlns:r="http://schemas.openxmlformats.org/officeDocument/2006/relationships" xmlns:p="http://schemas.openxmlformats.org/presentationml/2006/main">
  <p:tag name="AS_UNIQUEID" val="59"/>
</p:tagLst>
</file>

<file path=ppt/tags/tag307.xml><?xml version="1.0" encoding="utf-8"?>
<p:tagLst xmlns:a="http://schemas.openxmlformats.org/drawingml/2006/main" xmlns:r="http://schemas.openxmlformats.org/officeDocument/2006/relationships" xmlns:p="http://schemas.openxmlformats.org/presentationml/2006/main">
  <p:tag name="AS_UNIQUEID" val="60"/>
</p:tagLst>
</file>

<file path=ppt/tags/tag308.xml><?xml version="1.0" encoding="utf-8"?>
<p:tagLst xmlns:a="http://schemas.openxmlformats.org/drawingml/2006/main" xmlns:r="http://schemas.openxmlformats.org/officeDocument/2006/relationships" xmlns:p="http://schemas.openxmlformats.org/presentationml/2006/main">
  <p:tag name="AS_UNIQUEID" val="61"/>
</p:tagLst>
</file>

<file path=ppt/tags/tag309.xml><?xml version="1.0" encoding="utf-8"?>
<p:tagLst xmlns:a="http://schemas.openxmlformats.org/drawingml/2006/main" xmlns:r="http://schemas.openxmlformats.org/officeDocument/2006/relationships" xmlns:p="http://schemas.openxmlformats.org/presentationml/2006/main">
  <p:tag name="AS_UNIQUEID" val="62"/>
</p:tagLst>
</file>

<file path=ppt/tags/tag31.xml><?xml version="1.0" encoding="utf-8"?>
<p:tagLst xmlns:a="http://schemas.openxmlformats.org/drawingml/2006/main" xmlns:r="http://schemas.openxmlformats.org/officeDocument/2006/relationships" xmlns:p="http://schemas.openxmlformats.org/presentationml/2006/main">
  <p:tag name="AS_UNIQUEID" val="54"/>
</p:tagLst>
</file>

<file path=ppt/tags/tag310.xml><?xml version="1.0" encoding="utf-8"?>
<p:tagLst xmlns:a="http://schemas.openxmlformats.org/drawingml/2006/main" xmlns:r="http://schemas.openxmlformats.org/officeDocument/2006/relationships" xmlns:p="http://schemas.openxmlformats.org/presentationml/2006/main">
  <p:tag name="AS_UNIQUEID" val="63"/>
</p:tagLst>
</file>

<file path=ppt/tags/tag311.xml><?xml version="1.0" encoding="utf-8"?>
<p:tagLst xmlns:a="http://schemas.openxmlformats.org/drawingml/2006/main" xmlns:r="http://schemas.openxmlformats.org/officeDocument/2006/relationships" xmlns:p="http://schemas.openxmlformats.org/presentationml/2006/main">
  <p:tag name="AS_UNIQUEID" val="59"/>
</p:tagLst>
</file>

<file path=ppt/tags/tag312.xml><?xml version="1.0" encoding="utf-8"?>
<p:tagLst xmlns:a="http://schemas.openxmlformats.org/drawingml/2006/main" xmlns:r="http://schemas.openxmlformats.org/officeDocument/2006/relationships" xmlns:p="http://schemas.openxmlformats.org/presentationml/2006/main">
  <p:tag name="AS_UNIQUEID" val="60"/>
</p:tagLst>
</file>

<file path=ppt/tags/tag313.xml><?xml version="1.0" encoding="utf-8"?>
<p:tagLst xmlns:a="http://schemas.openxmlformats.org/drawingml/2006/main" xmlns:r="http://schemas.openxmlformats.org/officeDocument/2006/relationships" xmlns:p="http://schemas.openxmlformats.org/presentationml/2006/main">
  <p:tag name="AS_UNIQUEID" val="61"/>
</p:tagLst>
</file>

<file path=ppt/tags/tag314.xml><?xml version="1.0" encoding="utf-8"?>
<p:tagLst xmlns:a="http://schemas.openxmlformats.org/drawingml/2006/main" xmlns:r="http://schemas.openxmlformats.org/officeDocument/2006/relationships" xmlns:p="http://schemas.openxmlformats.org/presentationml/2006/main">
  <p:tag name="AS_UNIQUEID" val="62"/>
</p:tagLst>
</file>

<file path=ppt/tags/tag315.xml><?xml version="1.0" encoding="utf-8"?>
<p:tagLst xmlns:a="http://schemas.openxmlformats.org/drawingml/2006/main" xmlns:r="http://schemas.openxmlformats.org/officeDocument/2006/relationships" xmlns:p="http://schemas.openxmlformats.org/presentationml/2006/main">
  <p:tag name="AS_UNIQUEID" val="63"/>
</p:tagLst>
</file>

<file path=ppt/tags/tag316.xml><?xml version="1.0" encoding="utf-8"?>
<p:tagLst xmlns:a="http://schemas.openxmlformats.org/drawingml/2006/main" xmlns:r="http://schemas.openxmlformats.org/officeDocument/2006/relationships" xmlns:p="http://schemas.openxmlformats.org/presentationml/2006/main">
  <p:tag name="AS_UNIQUEID" val="59"/>
</p:tagLst>
</file>

<file path=ppt/tags/tag317.xml><?xml version="1.0" encoding="utf-8"?>
<p:tagLst xmlns:a="http://schemas.openxmlformats.org/drawingml/2006/main" xmlns:r="http://schemas.openxmlformats.org/officeDocument/2006/relationships" xmlns:p="http://schemas.openxmlformats.org/presentationml/2006/main">
  <p:tag name="AS_UNIQUEID" val="60"/>
</p:tagLst>
</file>

<file path=ppt/tags/tag318.xml><?xml version="1.0" encoding="utf-8"?>
<p:tagLst xmlns:a="http://schemas.openxmlformats.org/drawingml/2006/main" xmlns:r="http://schemas.openxmlformats.org/officeDocument/2006/relationships" xmlns:p="http://schemas.openxmlformats.org/presentationml/2006/main">
  <p:tag name="AS_UNIQUEID" val="61"/>
</p:tagLst>
</file>

<file path=ppt/tags/tag319.xml><?xml version="1.0" encoding="utf-8"?>
<p:tagLst xmlns:a="http://schemas.openxmlformats.org/drawingml/2006/main" xmlns:r="http://schemas.openxmlformats.org/officeDocument/2006/relationships" xmlns:p="http://schemas.openxmlformats.org/presentationml/2006/main">
  <p:tag name="AS_UNIQUEID" val="62"/>
</p:tagLst>
</file>

<file path=ppt/tags/tag32.xml><?xml version="1.0" encoding="utf-8"?>
<p:tagLst xmlns:a="http://schemas.openxmlformats.org/drawingml/2006/main" xmlns:r="http://schemas.openxmlformats.org/officeDocument/2006/relationships" xmlns:p="http://schemas.openxmlformats.org/presentationml/2006/main">
  <p:tag name="AS_UNIQUEID" val="58"/>
</p:tagLst>
</file>

<file path=ppt/tags/tag320.xml><?xml version="1.0" encoding="utf-8"?>
<p:tagLst xmlns:a="http://schemas.openxmlformats.org/drawingml/2006/main" xmlns:r="http://schemas.openxmlformats.org/officeDocument/2006/relationships" xmlns:p="http://schemas.openxmlformats.org/presentationml/2006/main">
  <p:tag name="AS_UNIQUEID" val="63"/>
</p:tagLst>
</file>

<file path=ppt/tags/tag321.xml><?xml version="1.0" encoding="utf-8"?>
<p:tagLst xmlns:a="http://schemas.openxmlformats.org/drawingml/2006/main" xmlns:r="http://schemas.openxmlformats.org/officeDocument/2006/relationships" xmlns:p="http://schemas.openxmlformats.org/presentationml/2006/main">
  <p:tag name="AS_UNIQUEID" val="59"/>
</p:tagLst>
</file>

<file path=ppt/tags/tag322.xml><?xml version="1.0" encoding="utf-8"?>
<p:tagLst xmlns:a="http://schemas.openxmlformats.org/drawingml/2006/main" xmlns:r="http://schemas.openxmlformats.org/officeDocument/2006/relationships" xmlns:p="http://schemas.openxmlformats.org/presentationml/2006/main">
  <p:tag name="AS_UNIQUEID" val="60"/>
</p:tagLst>
</file>

<file path=ppt/tags/tag323.xml><?xml version="1.0" encoding="utf-8"?>
<p:tagLst xmlns:a="http://schemas.openxmlformats.org/drawingml/2006/main" xmlns:r="http://schemas.openxmlformats.org/officeDocument/2006/relationships" xmlns:p="http://schemas.openxmlformats.org/presentationml/2006/main">
  <p:tag name="AS_UNIQUEID" val="61"/>
</p:tagLst>
</file>

<file path=ppt/tags/tag324.xml><?xml version="1.0" encoding="utf-8"?>
<p:tagLst xmlns:a="http://schemas.openxmlformats.org/drawingml/2006/main" xmlns:r="http://schemas.openxmlformats.org/officeDocument/2006/relationships" xmlns:p="http://schemas.openxmlformats.org/presentationml/2006/main">
  <p:tag name="AS_UNIQUEID" val="62"/>
</p:tagLst>
</file>

<file path=ppt/tags/tag325.xml><?xml version="1.0" encoding="utf-8"?>
<p:tagLst xmlns:a="http://schemas.openxmlformats.org/drawingml/2006/main" xmlns:r="http://schemas.openxmlformats.org/officeDocument/2006/relationships" xmlns:p="http://schemas.openxmlformats.org/presentationml/2006/main">
  <p:tag name="AS_UNIQUEID" val="63"/>
</p:tagLst>
</file>

<file path=ppt/tags/tag326.xml><?xml version="1.0" encoding="utf-8"?>
<p:tagLst xmlns:a="http://schemas.openxmlformats.org/drawingml/2006/main" xmlns:r="http://schemas.openxmlformats.org/officeDocument/2006/relationships" xmlns:p="http://schemas.openxmlformats.org/presentationml/2006/main">
  <p:tag name="AS_UNIQUEID" val="59"/>
</p:tagLst>
</file>

<file path=ppt/tags/tag327.xml><?xml version="1.0" encoding="utf-8"?>
<p:tagLst xmlns:a="http://schemas.openxmlformats.org/drawingml/2006/main" xmlns:r="http://schemas.openxmlformats.org/officeDocument/2006/relationships" xmlns:p="http://schemas.openxmlformats.org/presentationml/2006/main">
  <p:tag name="AS_UNIQUEID" val="60"/>
</p:tagLst>
</file>

<file path=ppt/tags/tag328.xml><?xml version="1.0" encoding="utf-8"?>
<p:tagLst xmlns:a="http://schemas.openxmlformats.org/drawingml/2006/main" xmlns:r="http://schemas.openxmlformats.org/officeDocument/2006/relationships" xmlns:p="http://schemas.openxmlformats.org/presentationml/2006/main">
  <p:tag name="AS_UNIQUEID" val="61"/>
</p:tagLst>
</file>

<file path=ppt/tags/tag329.xml><?xml version="1.0" encoding="utf-8"?>
<p:tagLst xmlns:a="http://schemas.openxmlformats.org/drawingml/2006/main" xmlns:r="http://schemas.openxmlformats.org/officeDocument/2006/relationships" xmlns:p="http://schemas.openxmlformats.org/presentationml/2006/main">
  <p:tag name="AS_UNIQUEID" val="62"/>
</p:tagLst>
</file>

<file path=ppt/tags/tag33.xml><?xml version="1.0" encoding="utf-8"?>
<p:tagLst xmlns:a="http://schemas.openxmlformats.org/drawingml/2006/main" xmlns:r="http://schemas.openxmlformats.org/officeDocument/2006/relationships" xmlns:p="http://schemas.openxmlformats.org/presentationml/2006/main">
  <p:tag name="AS_UNIQUEID" val="49"/>
</p:tagLst>
</file>

<file path=ppt/tags/tag330.xml><?xml version="1.0" encoding="utf-8"?>
<p:tagLst xmlns:a="http://schemas.openxmlformats.org/drawingml/2006/main" xmlns:r="http://schemas.openxmlformats.org/officeDocument/2006/relationships" xmlns:p="http://schemas.openxmlformats.org/presentationml/2006/main">
  <p:tag name="AS_UNIQUEID" val="63"/>
</p:tagLst>
</file>

<file path=ppt/tags/tag331.xml><?xml version="1.0" encoding="utf-8"?>
<p:tagLst xmlns:a="http://schemas.openxmlformats.org/drawingml/2006/main" xmlns:r="http://schemas.openxmlformats.org/officeDocument/2006/relationships" xmlns:p="http://schemas.openxmlformats.org/presentationml/2006/main">
  <p:tag name="AS_UNIQUEID" val="59"/>
</p:tagLst>
</file>

<file path=ppt/tags/tag332.xml><?xml version="1.0" encoding="utf-8"?>
<p:tagLst xmlns:a="http://schemas.openxmlformats.org/drawingml/2006/main" xmlns:r="http://schemas.openxmlformats.org/officeDocument/2006/relationships" xmlns:p="http://schemas.openxmlformats.org/presentationml/2006/main">
  <p:tag name="AS_UNIQUEID" val="60"/>
</p:tagLst>
</file>

<file path=ppt/tags/tag333.xml><?xml version="1.0" encoding="utf-8"?>
<p:tagLst xmlns:a="http://schemas.openxmlformats.org/drawingml/2006/main" xmlns:r="http://schemas.openxmlformats.org/officeDocument/2006/relationships" xmlns:p="http://schemas.openxmlformats.org/presentationml/2006/main">
  <p:tag name="AS_UNIQUEID" val="61"/>
</p:tagLst>
</file>

<file path=ppt/tags/tag334.xml><?xml version="1.0" encoding="utf-8"?>
<p:tagLst xmlns:a="http://schemas.openxmlformats.org/drawingml/2006/main" xmlns:r="http://schemas.openxmlformats.org/officeDocument/2006/relationships" xmlns:p="http://schemas.openxmlformats.org/presentationml/2006/main">
  <p:tag name="AS_UNIQUEID" val="62"/>
</p:tagLst>
</file>

<file path=ppt/tags/tag335.xml><?xml version="1.0" encoding="utf-8"?>
<p:tagLst xmlns:a="http://schemas.openxmlformats.org/drawingml/2006/main" xmlns:r="http://schemas.openxmlformats.org/officeDocument/2006/relationships" xmlns:p="http://schemas.openxmlformats.org/presentationml/2006/main">
  <p:tag name="AS_UNIQUEID" val="63"/>
</p:tagLst>
</file>

<file path=ppt/tags/tag336.xml><?xml version="1.0" encoding="utf-8"?>
<p:tagLst xmlns:a="http://schemas.openxmlformats.org/drawingml/2006/main" xmlns:r="http://schemas.openxmlformats.org/officeDocument/2006/relationships" xmlns:p="http://schemas.openxmlformats.org/presentationml/2006/main">
  <p:tag name="AS_UNIQUEID" val="59"/>
</p:tagLst>
</file>

<file path=ppt/tags/tag337.xml><?xml version="1.0" encoding="utf-8"?>
<p:tagLst xmlns:a="http://schemas.openxmlformats.org/drawingml/2006/main" xmlns:r="http://schemas.openxmlformats.org/officeDocument/2006/relationships" xmlns:p="http://schemas.openxmlformats.org/presentationml/2006/main">
  <p:tag name="AS_UNIQUEID" val="60"/>
</p:tagLst>
</file>

<file path=ppt/tags/tag338.xml><?xml version="1.0" encoding="utf-8"?>
<p:tagLst xmlns:a="http://schemas.openxmlformats.org/drawingml/2006/main" xmlns:r="http://schemas.openxmlformats.org/officeDocument/2006/relationships" xmlns:p="http://schemas.openxmlformats.org/presentationml/2006/main">
  <p:tag name="AS_UNIQUEID" val="61"/>
</p:tagLst>
</file>

<file path=ppt/tags/tag339.xml><?xml version="1.0" encoding="utf-8"?>
<p:tagLst xmlns:a="http://schemas.openxmlformats.org/drawingml/2006/main" xmlns:r="http://schemas.openxmlformats.org/officeDocument/2006/relationships" xmlns:p="http://schemas.openxmlformats.org/presentationml/2006/main">
  <p:tag name="AS_UNIQUEID" val="62"/>
</p:tagLst>
</file>

<file path=ppt/tags/tag34.xml><?xml version="1.0" encoding="utf-8"?>
<p:tagLst xmlns:a="http://schemas.openxmlformats.org/drawingml/2006/main" xmlns:r="http://schemas.openxmlformats.org/officeDocument/2006/relationships" xmlns:p="http://schemas.openxmlformats.org/presentationml/2006/main">
  <p:tag name="AS_UNIQUEID" val="50"/>
</p:tagLst>
</file>

<file path=ppt/tags/tag340.xml><?xml version="1.0" encoding="utf-8"?>
<p:tagLst xmlns:a="http://schemas.openxmlformats.org/drawingml/2006/main" xmlns:r="http://schemas.openxmlformats.org/officeDocument/2006/relationships" xmlns:p="http://schemas.openxmlformats.org/presentationml/2006/main">
  <p:tag name="AS_UNIQUEID" val="63"/>
</p:tagLst>
</file>

<file path=ppt/tags/tag341.xml><?xml version="1.0" encoding="utf-8"?>
<p:tagLst xmlns:a="http://schemas.openxmlformats.org/drawingml/2006/main" xmlns:r="http://schemas.openxmlformats.org/officeDocument/2006/relationships" xmlns:p="http://schemas.openxmlformats.org/presentationml/2006/main">
  <p:tag name="AS_UNIQUEID" val="59"/>
</p:tagLst>
</file>

<file path=ppt/tags/tag342.xml><?xml version="1.0" encoding="utf-8"?>
<p:tagLst xmlns:a="http://schemas.openxmlformats.org/drawingml/2006/main" xmlns:r="http://schemas.openxmlformats.org/officeDocument/2006/relationships" xmlns:p="http://schemas.openxmlformats.org/presentationml/2006/main">
  <p:tag name="AS_UNIQUEID" val="60"/>
</p:tagLst>
</file>

<file path=ppt/tags/tag343.xml><?xml version="1.0" encoding="utf-8"?>
<p:tagLst xmlns:a="http://schemas.openxmlformats.org/drawingml/2006/main" xmlns:r="http://schemas.openxmlformats.org/officeDocument/2006/relationships" xmlns:p="http://schemas.openxmlformats.org/presentationml/2006/main">
  <p:tag name="AS_UNIQUEID" val="61"/>
</p:tagLst>
</file>

<file path=ppt/tags/tag344.xml><?xml version="1.0" encoding="utf-8"?>
<p:tagLst xmlns:a="http://schemas.openxmlformats.org/drawingml/2006/main" xmlns:r="http://schemas.openxmlformats.org/officeDocument/2006/relationships" xmlns:p="http://schemas.openxmlformats.org/presentationml/2006/main">
  <p:tag name="AS_UNIQUEID" val="62"/>
</p:tagLst>
</file>

<file path=ppt/tags/tag345.xml><?xml version="1.0" encoding="utf-8"?>
<p:tagLst xmlns:a="http://schemas.openxmlformats.org/drawingml/2006/main" xmlns:r="http://schemas.openxmlformats.org/officeDocument/2006/relationships" xmlns:p="http://schemas.openxmlformats.org/presentationml/2006/main">
  <p:tag name="AS_UNIQUEID" val="63"/>
</p:tagLst>
</file>

<file path=ppt/tags/tag346.xml><?xml version="1.0" encoding="utf-8"?>
<p:tagLst xmlns:a="http://schemas.openxmlformats.org/drawingml/2006/main" xmlns:r="http://schemas.openxmlformats.org/officeDocument/2006/relationships" xmlns:p="http://schemas.openxmlformats.org/presentationml/2006/main">
  <p:tag name="AS_UNIQUEID" val="59"/>
</p:tagLst>
</file>

<file path=ppt/tags/tag347.xml><?xml version="1.0" encoding="utf-8"?>
<p:tagLst xmlns:a="http://schemas.openxmlformats.org/drawingml/2006/main" xmlns:r="http://schemas.openxmlformats.org/officeDocument/2006/relationships" xmlns:p="http://schemas.openxmlformats.org/presentationml/2006/main">
  <p:tag name="AS_UNIQUEID" val="60"/>
</p:tagLst>
</file>

<file path=ppt/tags/tag348.xml><?xml version="1.0" encoding="utf-8"?>
<p:tagLst xmlns:a="http://schemas.openxmlformats.org/drawingml/2006/main" xmlns:r="http://schemas.openxmlformats.org/officeDocument/2006/relationships" xmlns:p="http://schemas.openxmlformats.org/presentationml/2006/main">
  <p:tag name="AS_UNIQUEID" val="61"/>
</p:tagLst>
</file>

<file path=ppt/tags/tag349.xml><?xml version="1.0" encoding="utf-8"?>
<p:tagLst xmlns:a="http://schemas.openxmlformats.org/drawingml/2006/main" xmlns:r="http://schemas.openxmlformats.org/officeDocument/2006/relationships" xmlns:p="http://schemas.openxmlformats.org/presentationml/2006/main">
  <p:tag name="AS_UNIQUEID" val="62"/>
</p:tagLst>
</file>

<file path=ppt/tags/tag35.xml><?xml version="1.0" encoding="utf-8"?>
<p:tagLst xmlns:a="http://schemas.openxmlformats.org/drawingml/2006/main" xmlns:r="http://schemas.openxmlformats.org/officeDocument/2006/relationships" xmlns:p="http://schemas.openxmlformats.org/presentationml/2006/main">
  <p:tag name="AS_UNIQUEID" val="52"/>
</p:tagLst>
</file>

<file path=ppt/tags/tag350.xml><?xml version="1.0" encoding="utf-8"?>
<p:tagLst xmlns:a="http://schemas.openxmlformats.org/drawingml/2006/main" xmlns:r="http://schemas.openxmlformats.org/officeDocument/2006/relationships" xmlns:p="http://schemas.openxmlformats.org/presentationml/2006/main">
  <p:tag name="AS_UNIQUEID" val="63"/>
</p:tagLst>
</file>

<file path=ppt/tags/tag351.xml><?xml version="1.0" encoding="utf-8"?>
<p:tagLst xmlns:a="http://schemas.openxmlformats.org/drawingml/2006/main" xmlns:r="http://schemas.openxmlformats.org/officeDocument/2006/relationships" xmlns:p="http://schemas.openxmlformats.org/presentationml/2006/main">
  <p:tag name="AS_UNIQUEID" val="59"/>
</p:tagLst>
</file>

<file path=ppt/tags/tag352.xml><?xml version="1.0" encoding="utf-8"?>
<p:tagLst xmlns:a="http://schemas.openxmlformats.org/drawingml/2006/main" xmlns:r="http://schemas.openxmlformats.org/officeDocument/2006/relationships" xmlns:p="http://schemas.openxmlformats.org/presentationml/2006/main">
  <p:tag name="AS_UNIQUEID" val="60"/>
</p:tagLst>
</file>

<file path=ppt/tags/tag353.xml><?xml version="1.0" encoding="utf-8"?>
<p:tagLst xmlns:a="http://schemas.openxmlformats.org/drawingml/2006/main" xmlns:r="http://schemas.openxmlformats.org/officeDocument/2006/relationships" xmlns:p="http://schemas.openxmlformats.org/presentationml/2006/main">
  <p:tag name="AS_UNIQUEID" val="61"/>
</p:tagLst>
</file>

<file path=ppt/tags/tag354.xml><?xml version="1.0" encoding="utf-8"?>
<p:tagLst xmlns:a="http://schemas.openxmlformats.org/drawingml/2006/main" xmlns:r="http://schemas.openxmlformats.org/officeDocument/2006/relationships" xmlns:p="http://schemas.openxmlformats.org/presentationml/2006/main">
  <p:tag name="AS_UNIQUEID" val="62"/>
</p:tagLst>
</file>

<file path=ppt/tags/tag355.xml><?xml version="1.0" encoding="utf-8"?>
<p:tagLst xmlns:a="http://schemas.openxmlformats.org/drawingml/2006/main" xmlns:r="http://schemas.openxmlformats.org/officeDocument/2006/relationships" xmlns:p="http://schemas.openxmlformats.org/presentationml/2006/main">
  <p:tag name="AS_UNIQUEID" val="63"/>
</p:tagLst>
</file>

<file path=ppt/tags/tag356.xml><?xml version="1.0" encoding="utf-8"?>
<p:tagLst xmlns:a="http://schemas.openxmlformats.org/drawingml/2006/main" xmlns:r="http://schemas.openxmlformats.org/officeDocument/2006/relationships" xmlns:p="http://schemas.openxmlformats.org/presentationml/2006/main">
  <p:tag name="AS_UNIQUEID" val="59"/>
</p:tagLst>
</file>

<file path=ppt/tags/tag357.xml><?xml version="1.0" encoding="utf-8"?>
<p:tagLst xmlns:a="http://schemas.openxmlformats.org/drawingml/2006/main" xmlns:r="http://schemas.openxmlformats.org/officeDocument/2006/relationships" xmlns:p="http://schemas.openxmlformats.org/presentationml/2006/main">
  <p:tag name="AS_UNIQUEID" val="60"/>
</p:tagLst>
</file>

<file path=ppt/tags/tag358.xml><?xml version="1.0" encoding="utf-8"?>
<p:tagLst xmlns:a="http://schemas.openxmlformats.org/drawingml/2006/main" xmlns:r="http://schemas.openxmlformats.org/officeDocument/2006/relationships" xmlns:p="http://schemas.openxmlformats.org/presentationml/2006/main">
  <p:tag name="AS_UNIQUEID" val="61"/>
</p:tagLst>
</file>

<file path=ppt/tags/tag359.xml><?xml version="1.0" encoding="utf-8"?>
<p:tagLst xmlns:a="http://schemas.openxmlformats.org/drawingml/2006/main" xmlns:r="http://schemas.openxmlformats.org/officeDocument/2006/relationships" xmlns:p="http://schemas.openxmlformats.org/presentationml/2006/main">
  <p:tag name="AS_UNIQUEID" val="62"/>
</p:tagLst>
</file>

<file path=ppt/tags/tag36.xml><?xml version="1.0" encoding="utf-8"?>
<p:tagLst xmlns:a="http://schemas.openxmlformats.org/drawingml/2006/main" xmlns:r="http://schemas.openxmlformats.org/officeDocument/2006/relationships" xmlns:p="http://schemas.openxmlformats.org/presentationml/2006/main">
  <p:tag name="AS_UNIQUEID" val="53"/>
</p:tagLst>
</file>

<file path=ppt/tags/tag360.xml><?xml version="1.0" encoding="utf-8"?>
<p:tagLst xmlns:a="http://schemas.openxmlformats.org/drawingml/2006/main" xmlns:r="http://schemas.openxmlformats.org/officeDocument/2006/relationships" xmlns:p="http://schemas.openxmlformats.org/presentationml/2006/main">
  <p:tag name="AS_UNIQUEID" val="63"/>
</p:tagLst>
</file>

<file path=ppt/tags/tag361.xml><?xml version="1.0" encoding="utf-8"?>
<p:tagLst xmlns:a="http://schemas.openxmlformats.org/drawingml/2006/main" xmlns:r="http://schemas.openxmlformats.org/officeDocument/2006/relationships" xmlns:p="http://schemas.openxmlformats.org/presentationml/2006/main">
  <p:tag name="AS_UNIQUEID" val="59"/>
</p:tagLst>
</file>

<file path=ppt/tags/tag362.xml><?xml version="1.0" encoding="utf-8"?>
<p:tagLst xmlns:a="http://schemas.openxmlformats.org/drawingml/2006/main" xmlns:r="http://schemas.openxmlformats.org/officeDocument/2006/relationships" xmlns:p="http://schemas.openxmlformats.org/presentationml/2006/main">
  <p:tag name="AS_UNIQUEID" val="60"/>
</p:tagLst>
</file>

<file path=ppt/tags/tag363.xml><?xml version="1.0" encoding="utf-8"?>
<p:tagLst xmlns:a="http://schemas.openxmlformats.org/drawingml/2006/main" xmlns:r="http://schemas.openxmlformats.org/officeDocument/2006/relationships" xmlns:p="http://schemas.openxmlformats.org/presentationml/2006/main">
  <p:tag name="AS_UNIQUEID" val="61"/>
</p:tagLst>
</file>

<file path=ppt/tags/tag364.xml><?xml version="1.0" encoding="utf-8"?>
<p:tagLst xmlns:a="http://schemas.openxmlformats.org/drawingml/2006/main" xmlns:r="http://schemas.openxmlformats.org/officeDocument/2006/relationships" xmlns:p="http://schemas.openxmlformats.org/presentationml/2006/main">
  <p:tag name="AS_UNIQUEID" val="62"/>
</p:tagLst>
</file>

<file path=ppt/tags/tag365.xml><?xml version="1.0" encoding="utf-8"?>
<p:tagLst xmlns:a="http://schemas.openxmlformats.org/drawingml/2006/main" xmlns:r="http://schemas.openxmlformats.org/officeDocument/2006/relationships" xmlns:p="http://schemas.openxmlformats.org/presentationml/2006/main">
  <p:tag name="AS_UNIQUEID" val="63"/>
</p:tagLst>
</file>

<file path=ppt/tags/tag366.xml><?xml version="1.0" encoding="utf-8"?>
<p:tagLst xmlns:a="http://schemas.openxmlformats.org/drawingml/2006/main" xmlns:r="http://schemas.openxmlformats.org/officeDocument/2006/relationships" xmlns:p="http://schemas.openxmlformats.org/presentationml/2006/main">
  <p:tag name="AS_UNIQUEID" val="92"/>
</p:tagLst>
</file>

<file path=ppt/tags/tag367.xml><?xml version="1.0" encoding="utf-8"?>
<p:tagLst xmlns:a="http://schemas.openxmlformats.org/drawingml/2006/main" xmlns:r="http://schemas.openxmlformats.org/officeDocument/2006/relationships" xmlns:p="http://schemas.openxmlformats.org/presentationml/2006/main">
  <p:tag name="AS_UNIQUEID" val="93"/>
</p:tagLst>
</file>

<file path=ppt/tags/tag368.xml><?xml version="1.0" encoding="utf-8"?>
<p:tagLst xmlns:a="http://schemas.openxmlformats.org/drawingml/2006/main" xmlns:r="http://schemas.openxmlformats.org/officeDocument/2006/relationships" xmlns:p="http://schemas.openxmlformats.org/presentationml/2006/main">
  <p:tag name="AS_UNIQUEID" val="94"/>
</p:tagLst>
</file>

<file path=ppt/tags/tag369.xml><?xml version="1.0" encoding="utf-8"?>
<p:tagLst xmlns:a="http://schemas.openxmlformats.org/drawingml/2006/main" xmlns:r="http://schemas.openxmlformats.org/officeDocument/2006/relationships" xmlns:p="http://schemas.openxmlformats.org/presentationml/2006/main">
  <p:tag name="AS_UNIQUEID" val="95"/>
</p:tagLst>
</file>

<file path=ppt/tags/tag37.xml><?xml version="1.0" encoding="utf-8"?>
<p:tagLst xmlns:a="http://schemas.openxmlformats.org/drawingml/2006/main" xmlns:r="http://schemas.openxmlformats.org/officeDocument/2006/relationships" xmlns:p="http://schemas.openxmlformats.org/presentationml/2006/main">
  <p:tag name="AS_UNIQUEID" val="54"/>
</p:tagLst>
</file>

<file path=ppt/tags/tag370.xml><?xml version="1.0" encoding="utf-8"?>
<p:tagLst xmlns:a="http://schemas.openxmlformats.org/drawingml/2006/main" xmlns:r="http://schemas.openxmlformats.org/officeDocument/2006/relationships" xmlns:p="http://schemas.openxmlformats.org/presentationml/2006/main">
  <p:tag name="AS_UNIQUEID" val="96"/>
</p:tagLst>
</file>

<file path=ppt/tags/tag371.xml><?xml version="1.0" encoding="utf-8"?>
<p:tagLst xmlns:a="http://schemas.openxmlformats.org/drawingml/2006/main" xmlns:r="http://schemas.openxmlformats.org/officeDocument/2006/relationships" xmlns:p="http://schemas.openxmlformats.org/presentationml/2006/main">
  <p:tag name="AS_UNIQUEID" val="97"/>
</p:tagLst>
</file>

<file path=ppt/tags/tag38.xml><?xml version="1.0" encoding="utf-8"?>
<p:tagLst xmlns:a="http://schemas.openxmlformats.org/drawingml/2006/main" xmlns:r="http://schemas.openxmlformats.org/officeDocument/2006/relationships" xmlns:p="http://schemas.openxmlformats.org/presentationml/2006/main">
  <p:tag name="AS_UNIQUEID" val="58"/>
</p:tagLst>
</file>

<file path=ppt/tags/tag39.xml><?xml version="1.0" encoding="utf-8"?>
<p:tagLst xmlns:a="http://schemas.openxmlformats.org/drawingml/2006/main" xmlns:r="http://schemas.openxmlformats.org/officeDocument/2006/relationships" xmlns:p="http://schemas.openxmlformats.org/presentationml/2006/main">
  <p:tag name="AS_UNIQUEID" val="49"/>
</p:tagLst>
</file>

<file path=ppt/tags/tag4.xml><?xml version="1.0" encoding="utf-8"?>
<p:tagLst xmlns:a="http://schemas.openxmlformats.org/drawingml/2006/main" xmlns:r="http://schemas.openxmlformats.org/officeDocument/2006/relationships" xmlns:p="http://schemas.openxmlformats.org/presentationml/2006/main">
  <p:tag name="AS_UNIQUEID" val="39"/>
</p:tagLst>
</file>

<file path=ppt/tags/tag40.xml><?xml version="1.0" encoding="utf-8"?>
<p:tagLst xmlns:a="http://schemas.openxmlformats.org/drawingml/2006/main" xmlns:r="http://schemas.openxmlformats.org/officeDocument/2006/relationships" xmlns:p="http://schemas.openxmlformats.org/presentationml/2006/main">
  <p:tag name="AS_UNIQUEID" val="50"/>
</p:tagLst>
</file>

<file path=ppt/tags/tag41.xml><?xml version="1.0" encoding="utf-8"?>
<p:tagLst xmlns:a="http://schemas.openxmlformats.org/drawingml/2006/main" xmlns:r="http://schemas.openxmlformats.org/officeDocument/2006/relationships" xmlns:p="http://schemas.openxmlformats.org/presentationml/2006/main">
  <p:tag name="AS_UNIQUEID" val="52"/>
</p:tagLst>
</file>

<file path=ppt/tags/tag42.xml><?xml version="1.0" encoding="utf-8"?>
<p:tagLst xmlns:a="http://schemas.openxmlformats.org/drawingml/2006/main" xmlns:r="http://schemas.openxmlformats.org/officeDocument/2006/relationships" xmlns:p="http://schemas.openxmlformats.org/presentationml/2006/main">
  <p:tag name="AS_UNIQUEID" val="53"/>
</p:tagLst>
</file>

<file path=ppt/tags/tag43.xml><?xml version="1.0" encoding="utf-8"?>
<p:tagLst xmlns:a="http://schemas.openxmlformats.org/drawingml/2006/main" xmlns:r="http://schemas.openxmlformats.org/officeDocument/2006/relationships" xmlns:p="http://schemas.openxmlformats.org/presentationml/2006/main">
  <p:tag name="AS_UNIQUEID" val="54"/>
</p:tagLst>
</file>

<file path=ppt/tags/tag44.xml><?xml version="1.0" encoding="utf-8"?>
<p:tagLst xmlns:a="http://schemas.openxmlformats.org/drawingml/2006/main" xmlns:r="http://schemas.openxmlformats.org/officeDocument/2006/relationships" xmlns:p="http://schemas.openxmlformats.org/presentationml/2006/main">
  <p:tag name="AS_UNIQUEID" val="58"/>
</p:tagLst>
</file>

<file path=ppt/tags/tag45.xml><?xml version="1.0" encoding="utf-8"?>
<p:tagLst xmlns:a="http://schemas.openxmlformats.org/drawingml/2006/main" xmlns:r="http://schemas.openxmlformats.org/officeDocument/2006/relationships" xmlns:p="http://schemas.openxmlformats.org/presentationml/2006/main">
  <p:tag name="AS_UNIQUEID" val="49"/>
</p:tagLst>
</file>

<file path=ppt/tags/tag46.xml><?xml version="1.0" encoding="utf-8"?>
<p:tagLst xmlns:a="http://schemas.openxmlformats.org/drawingml/2006/main" xmlns:r="http://schemas.openxmlformats.org/officeDocument/2006/relationships" xmlns:p="http://schemas.openxmlformats.org/presentationml/2006/main">
  <p:tag name="AS_UNIQUEID" val="50"/>
</p:tagLst>
</file>

<file path=ppt/tags/tag47.xml><?xml version="1.0" encoding="utf-8"?>
<p:tagLst xmlns:a="http://schemas.openxmlformats.org/drawingml/2006/main" xmlns:r="http://schemas.openxmlformats.org/officeDocument/2006/relationships" xmlns:p="http://schemas.openxmlformats.org/presentationml/2006/main">
  <p:tag name="AS_UNIQUEID" val="52"/>
</p:tagLst>
</file>

<file path=ppt/tags/tag48.xml><?xml version="1.0" encoding="utf-8"?>
<p:tagLst xmlns:a="http://schemas.openxmlformats.org/drawingml/2006/main" xmlns:r="http://schemas.openxmlformats.org/officeDocument/2006/relationships" xmlns:p="http://schemas.openxmlformats.org/presentationml/2006/main">
  <p:tag name="AS_UNIQUEID" val="53"/>
</p:tagLst>
</file>

<file path=ppt/tags/tag49.xml><?xml version="1.0" encoding="utf-8"?>
<p:tagLst xmlns:a="http://schemas.openxmlformats.org/drawingml/2006/main" xmlns:r="http://schemas.openxmlformats.org/officeDocument/2006/relationships" xmlns:p="http://schemas.openxmlformats.org/presentationml/2006/main">
  <p:tag name="AS_UNIQUEID" val="54"/>
</p:tagLst>
</file>

<file path=ppt/tags/tag5.xml><?xml version="1.0" encoding="utf-8"?>
<p:tagLst xmlns:a="http://schemas.openxmlformats.org/drawingml/2006/main" xmlns:r="http://schemas.openxmlformats.org/officeDocument/2006/relationships" xmlns:p="http://schemas.openxmlformats.org/presentationml/2006/main">
  <p:tag name="AS_UNIQUEID" val="40"/>
</p:tagLst>
</file>

<file path=ppt/tags/tag50.xml><?xml version="1.0" encoding="utf-8"?>
<p:tagLst xmlns:a="http://schemas.openxmlformats.org/drawingml/2006/main" xmlns:r="http://schemas.openxmlformats.org/officeDocument/2006/relationships" xmlns:p="http://schemas.openxmlformats.org/presentationml/2006/main">
  <p:tag name="AS_UNIQUEID" val="58"/>
</p:tagLst>
</file>

<file path=ppt/tags/tag51.xml><?xml version="1.0" encoding="utf-8"?>
<p:tagLst xmlns:a="http://schemas.openxmlformats.org/drawingml/2006/main" xmlns:r="http://schemas.openxmlformats.org/officeDocument/2006/relationships" xmlns:p="http://schemas.openxmlformats.org/presentationml/2006/main">
  <p:tag name="AS_UNIQUEID" val="49"/>
</p:tagLst>
</file>

<file path=ppt/tags/tag52.xml><?xml version="1.0" encoding="utf-8"?>
<p:tagLst xmlns:a="http://schemas.openxmlformats.org/drawingml/2006/main" xmlns:r="http://schemas.openxmlformats.org/officeDocument/2006/relationships" xmlns:p="http://schemas.openxmlformats.org/presentationml/2006/main">
  <p:tag name="AS_UNIQUEID" val="50"/>
</p:tagLst>
</file>

<file path=ppt/tags/tag53.xml><?xml version="1.0" encoding="utf-8"?>
<p:tagLst xmlns:a="http://schemas.openxmlformats.org/drawingml/2006/main" xmlns:r="http://schemas.openxmlformats.org/officeDocument/2006/relationships" xmlns:p="http://schemas.openxmlformats.org/presentationml/2006/main">
  <p:tag name="AS_UNIQUEID" val="52"/>
</p:tagLst>
</file>

<file path=ppt/tags/tag54.xml><?xml version="1.0" encoding="utf-8"?>
<p:tagLst xmlns:a="http://schemas.openxmlformats.org/drawingml/2006/main" xmlns:r="http://schemas.openxmlformats.org/officeDocument/2006/relationships" xmlns:p="http://schemas.openxmlformats.org/presentationml/2006/main">
  <p:tag name="AS_UNIQUEID" val="53"/>
</p:tagLst>
</file>

<file path=ppt/tags/tag55.xml><?xml version="1.0" encoding="utf-8"?>
<p:tagLst xmlns:a="http://schemas.openxmlformats.org/drawingml/2006/main" xmlns:r="http://schemas.openxmlformats.org/officeDocument/2006/relationships" xmlns:p="http://schemas.openxmlformats.org/presentationml/2006/main">
  <p:tag name="AS_UNIQUEID" val="54"/>
</p:tagLst>
</file>

<file path=ppt/tags/tag56.xml><?xml version="1.0" encoding="utf-8"?>
<p:tagLst xmlns:a="http://schemas.openxmlformats.org/drawingml/2006/main" xmlns:r="http://schemas.openxmlformats.org/officeDocument/2006/relationships" xmlns:p="http://schemas.openxmlformats.org/presentationml/2006/main">
  <p:tag name="AS_UNIQUEID" val="58"/>
</p:tagLst>
</file>

<file path=ppt/tags/tag57.xml><?xml version="1.0" encoding="utf-8"?>
<p:tagLst xmlns:a="http://schemas.openxmlformats.org/drawingml/2006/main" xmlns:r="http://schemas.openxmlformats.org/officeDocument/2006/relationships" xmlns:p="http://schemas.openxmlformats.org/presentationml/2006/main">
  <p:tag name="AS_UNIQUEID" val="49"/>
</p:tagLst>
</file>

<file path=ppt/tags/tag58.xml><?xml version="1.0" encoding="utf-8"?>
<p:tagLst xmlns:a="http://schemas.openxmlformats.org/drawingml/2006/main" xmlns:r="http://schemas.openxmlformats.org/officeDocument/2006/relationships" xmlns:p="http://schemas.openxmlformats.org/presentationml/2006/main">
  <p:tag name="AS_UNIQUEID" val="50"/>
</p:tagLst>
</file>

<file path=ppt/tags/tag59.xml><?xml version="1.0" encoding="utf-8"?>
<p:tagLst xmlns:a="http://schemas.openxmlformats.org/drawingml/2006/main" xmlns:r="http://schemas.openxmlformats.org/officeDocument/2006/relationships" xmlns:p="http://schemas.openxmlformats.org/presentationml/2006/main">
  <p:tag name="AS_UNIQUEID" val="52"/>
</p:tagLst>
</file>

<file path=ppt/tags/tag6.xml><?xml version="1.0" encoding="utf-8"?>
<p:tagLst xmlns:a="http://schemas.openxmlformats.org/drawingml/2006/main" xmlns:r="http://schemas.openxmlformats.org/officeDocument/2006/relationships" xmlns:p="http://schemas.openxmlformats.org/presentationml/2006/main">
  <p:tag name="AS_UNIQUEID" val="41"/>
</p:tagLst>
</file>

<file path=ppt/tags/tag60.xml><?xml version="1.0" encoding="utf-8"?>
<p:tagLst xmlns:a="http://schemas.openxmlformats.org/drawingml/2006/main" xmlns:r="http://schemas.openxmlformats.org/officeDocument/2006/relationships" xmlns:p="http://schemas.openxmlformats.org/presentationml/2006/main">
  <p:tag name="AS_UNIQUEID" val="53"/>
</p:tagLst>
</file>

<file path=ppt/tags/tag61.xml><?xml version="1.0" encoding="utf-8"?>
<p:tagLst xmlns:a="http://schemas.openxmlformats.org/drawingml/2006/main" xmlns:r="http://schemas.openxmlformats.org/officeDocument/2006/relationships" xmlns:p="http://schemas.openxmlformats.org/presentationml/2006/main">
  <p:tag name="AS_UNIQUEID" val="54"/>
</p:tagLst>
</file>

<file path=ppt/tags/tag62.xml><?xml version="1.0" encoding="utf-8"?>
<p:tagLst xmlns:a="http://schemas.openxmlformats.org/drawingml/2006/main" xmlns:r="http://schemas.openxmlformats.org/officeDocument/2006/relationships" xmlns:p="http://schemas.openxmlformats.org/presentationml/2006/main">
  <p:tag name="AS_UNIQUEID" val="58"/>
</p:tagLst>
</file>

<file path=ppt/tags/tag63.xml><?xml version="1.0" encoding="utf-8"?>
<p:tagLst xmlns:a="http://schemas.openxmlformats.org/drawingml/2006/main" xmlns:r="http://schemas.openxmlformats.org/officeDocument/2006/relationships" xmlns:p="http://schemas.openxmlformats.org/presentationml/2006/main">
  <p:tag name="AS_UNIQUEID" val="49"/>
</p:tagLst>
</file>

<file path=ppt/tags/tag64.xml><?xml version="1.0" encoding="utf-8"?>
<p:tagLst xmlns:a="http://schemas.openxmlformats.org/drawingml/2006/main" xmlns:r="http://schemas.openxmlformats.org/officeDocument/2006/relationships" xmlns:p="http://schemas.openxmlformats.org/presentationml/2006/main">
  <p:tag name="AS_UNIQUEID" val="50"/>
</p:tagLst>
</file>

<file path=ppt/tags/tag65.xml><?xml version="1.0" encoding="utf-8"?>
<p:tagLst xmlns:a="http://schemas.openxmlformats.org/drawingml/2006/main" xmlns:r="http://schemas.openxmlformats.org/officeDocument/2006/relationships" xmlns:p="http://schemas.openxmlformats.org/presentationml/2006/main">
  <p:tag name="AS_UNIQUEID" val="52"/>
</p:tagLst>
</file>

<file path=ppt/tags/tag66.xml><?xml version="1.0" encoding="utf-8"?>
<p:tagLst xmlns:a="http://schemas.openxmlformats.org/drawingml/2006/main" xmlns:r="http://schemas.openxmlformats.org/officeDocument/2006/relationships" xmlns:p="http://schemas.openxmlformats.org/presentationml/2006/main">
  <p:tag name="AS_UNIQUEID" val="53"/>
</p:tagLst>
</file>

<file path=ppt/tags/tag67.xml><?xml version="1.0" encoding="utf-8"?>
<p:tagLst xmlns:a="http://schemas.openxmlformats.org/drawingml/2006/main" xmlns:r="http://schemas.openxmlformats.org/officeDocument/2006/relationships" xmlns:p="http://schemas.openxmlformats.org/presentationml/2006/main">
  <p:tag name="AS_UNIQUEID" val="54"/>
</p:tagLst>
</file>

<file path=ppt/tags/tag68.xml><?xml version="1.0" encoding="utf-8"?>
<p:tagLst xmlns:a="http://schemas.openxmlformats.org/drawingml/2006/main" xmlns:r="http://schemas.openxmlformats.org/officeDocument/2006/relationships" xmlns:p="http://schemas.openxmlformats.org/presentationml/2006/main">
  <p:tag name="AS_UNIQUEID" val="58"/>
</p:tagLst>
</file>

<file path=ppt/tags/tag69.xml><?xml version="1.0" encoding="utf-8"?>
<p:tagLst xmlns:a="http://schemas.openxmlformats.org/drawingml/2006/main" xmlns:r="http://schemas.openxmlformats.org/officeDocument/2006/relationships" xmlns:p="http://schemas.openxmlformats.org/presentationml/2006/main">
  <p:tag name="AS_UNIQUEID" val="57"/>
</p:tagLst>
</file>

<file path=ppt/tags/tag7.xml><?xml version="1.0" encoding="utf-8"?>
<p:tagLst xmlns:a="http://schemas.openxmlformats.org/drawingml/2006/main" xmlns:r="http://schemas.openxmlformats.org/officeDocument/2006/relationships" xmlns:p="http://schemas.openxmlformats.org/presentationml/2006/main">
  <p:tag name="AS_UNIQUEID" val="42"/>
</p:tagLst>
</file>

<file path=ppt/tags/tag70.xml><?xml version="1.0" encoding="utf-8"?>
<p:tagLst xmlns:a="http://schemas.openxmlformats.org/drawingml/2006/main" xmlns:r="http://schemas.openxmlformats.org/officeDocument/2006/relationships" xmlns:p="http://schemas.openxmlformats.org/presentationml/2006/main">
  <p:tag name="AS_UNIQUEID" val="49"/>
</p:tagLst>
</file>

<file path=ppt/tags/tag71.xml><?xml version="1.0" encoding="utf-8"?>
<p:tagLst xmlns:a="http://schemas.openxmlformats.org/drawingml/2006/main" xmlns:r="http://schemas.openxmlformats.org/officeDocument/2006/relationships" xmlns:p="http://schemas.openxmlformats.org/presentationml/2006/main">
  <p:tag name="AS_UNIQUEID" val="50"/>
</p:tagLst>
</file>

<file path=ppt/tags/tag72.xml><?xml version="1.0" encoding="utf-8"?>
<p:tagLst xmlns:a="http://schemas.openxmlformats.org/drawingml/2006/main" xmlns:r="http://schemas.openxmlformats.org/officeDocument/2006/relationships" xmlns:p="http://schemas.openxmlformats.org/presentationml/2006/main">
  <p:tag name="AS_UNIQUEID" val="52"/>
</p:tagLst>
</file>

<file path=ppt/tags/tag73.xml><?xml version="1.0" encoding="utf-8"?>
<p:tagLst xmlns:a="http://schemas.openxmlformats.org/drawingml/2006/main" xmlns:r="http://schemas.openxmlformats.org/officeDocument/2006/relationships" xmlns:p="http://schemas.openxmlformats.org/presentationml/2006/main">
  <p:tag name="AS_UNIQUEID" val="53"/>
</p:tagLst>
</file>

<file path=ppt/tags/tag74.xml><?xml version="1.0" encoding="utf-8"?>
<p:tagLst xmlns:a="http://schemas.openxmlformats.org/drawingml/2006/main" xmlns:r="http://schemas.openxmlformats.org/officeDocument/2006/relationships" xmlns:p="http://schemas.openxmlformats.org/presentationml/2006/main">
  <p:tag name="AS_UNIQUEID" val="54"/>
</p:tagLst>
</file>

<file path=ppt/tags/tag75.xml><?xml version="1.0" encoding="utf-8"?>
<p:tagLst xmlns:a="http://schemas.openxmlformats.org/drawingml/2006/main" xmlns:r="http://schemas.openxmlformats.org/officeDocument/2006/relationships" xmlns:p="http://schemas.openxmlformats.org/presentationml/2006/main">
  <p:tag name="AS_UNIQUEID" val="58"/>
</p:tagLst>
</file>

<file path=ppt/tags/tag76.xml><?xml version="1.0" encoding="utf-8"?>
<p:tagLst xmlns:a="http://schemas.openxmlformats.org/drawingml/2006/main" xmlns:r="http://schemas.openxmlformats.org/officeDocument/2006/relationships" xmlns:p="http://schemas.openxmlformats.org/presentationml/2006/main">
  <p:tag name="AS_UNIQUEID" val="49"/>
</p:tagLst>
</file>

<file path=ppt/tags/tag77.xml><?xml version="1.0" encoding="utf-8"?>
<p:tagLst xmlns:a="http://schemas.openxmlformats.org/drawingml/2006/main" xmlns:r="http://schemas.openxmlformats.org/officeDocument/2006/relationships" xmlns:p="http://schemas.openxmlformats.org/presentationml/2006/main">
  <p:tag name="AS_UNIQUEID" val="50"/>
</p:tagLst>
</file>

<file path=ppt/tags/tag78.xml><?xml version="1.0" encoding="utf-8"?>
<p:tagLst xmlns:a="http://schemas.openxmlformats.org/drawingml/2006/main" xmlns:r="http://schemas.openxmlformats.org/officeDocument/2006/relationships" xmlns:p="http://schemas.openxmlformats.org/presentationml/2006/main">
  <p:tag name="AS_UNIQUEID" val="52"/>
</p:tagLst>
</file>

<file path=ppt/tags/tag79.xml><?xml version="1.0" encoding="utf-8"?>
<p:tagLst xmlns:a="http://schemas.openxmlformats.org/drawingml/2006/main" xmlns:r="http://schemas.openxmlformats.org/officeDocument/2006/relationships" xmlns:p="http://schemas.openxmlformats.org/presentationml/2006/main">
  <p:tag name="AS_UNIQUEID" val="53"/>
</p:tagLst>
</file>

<file path=ppt/tags/tag8.xml><?xml version="1.0" encoding="utf-8"?>
<p:tagLst xmlns:a="http://schemas.openxmlformats.org/drawingml/2006/main" xmlns:r="http://schemas.openxmlformats.org/officeDocument/2006/relationships" xmlns:p="http://schemas.openxmlformats.org/presentationml/2006/main">
  <p:tag name="AS_UNIQUEID" val="43"/>
</p:tagLst>
</file>

<file path=ppt/tags/tag80.xml><?xml version="1.0" encoding="utf-8"?>
<p:tagLst xmlns:a="http://schemas.openxmlformats.org/drawingml/2006/main" xmlns:r="http://schemas.openxmlformats.org/officeDocument/2006/relationships" xmlns:p="http://schemas.openxmlformats.org/presentationml/2006/main">
  <p:tag name="AS_UNIQUEID" val="54"/>
</p:tagLst>
</file>

<file path=ppt/tags/tag81.xml><?xml version="1.0" encoding="utf-8"?>
<p:tagLst xmlns:a="http://schemas.openxmlformats.org/drawingml/2006/main" xmlns:r="http://schemas.openxmlformats.org/officeDocument/2006/relationships" xmlns:p="http://schemas.openxmlformats.org/presentationml/2006/main">
  <p:tag name="AS_UNIQUEID" val="58"/>
</p:tagLst>
</file>

<file path=ppt/tags/tag82.xml><?xml version="1.0" encoding="utf-8"?>
<p:tagLst xmlns:a="http://schemas.openxmlformats.org/drawingml/2006/main" xmlns:r="http://schemas.openxmlformats.org/officeDocument/2006/relationships" xmlns:p="http://schemas.openxmlformats.org/presentationml/2006/main">
  <p:tag name="AS_UNIQUEID" val="49"/>
</p:tagLst>
</file>

<file path=ppt/tags/tag83.xml><?xml version="1.0" encoding="utf-8"?>
<p:tagLst xmlns:a="http://schemas.openxmlformats.org/drawingml/2006/main" xmlns:r="http://schemas.openxmlformats.org/officeDocument/2006/relationships" xmlns:p="http://schemas.openxmlformats.org/presentationml/2006/main">
  <p:tag name="AS_UNIQUEID" val="50"/>
</p:tagLst>
</file>

<file path=ppt/tags/tag84.xml><?xml version="1.0" encoding="utf-8"?>
<p:tagLst xmlns:a="http://schemas.openxmlformats.org/drawingml/2006/main" xmlns:r="http://schemas.openxmlformats.org/officeDocument/2006/relationships" xmlns:p="http://schemas.openxmlformats.org/presentationml/2006/main">
  <p:tag name="AS_UNIQUEID" val="52"/>
</p:tagLst>
</file>

<file path=ppt/tags/tag85.xml><?xml version="1.0" encoding="utf-8"?>
<p:tagLst xmlns:a="http://schemas.openxmlformats.org/drawingml/2006/main" xmlns:r="http://schemas.openxmlformats.org/officeDocument/2006/relationships" xmlns:p="http://schemas.openxmlformats.org/presentationml/2006/main">
  <p:tag name="AS_UNIQUEID" val="53"/>
</p:tagLst>
</file>

<file path=ppt/tags/tag86.xml><?xml version="1.0" encoding="utf-8"?>
<p:tagLst xmlns:a="http://schemas.openxmlformats.org/drawingml/2006/main" xmlns:r="http://schemas.openxmlformats.org/officeDocument/2006/relationships" xmlns:p="http://schemas.openxmlformats.org/presentationml/2006/main">
  <p:tag name="AS_UNIQUEID" val="54"/>
</p:tagLst>
</file>

<file path=ppt/tags/tag87.xml><?xml version="1.0" encoding="utf-8"?>
<p:tagLst xmlns:a="http://schemas.openxmlformats.org/drawingml/2006/main" xmlns:r="http://schemas.openxmlformats.org/officeDocument/2006/relationships" xmlns:p="http://schemas.openxmlformats.org/presentationml/2006/main">
  <p:tag name="AS_UNIQUEID" val="58"/>
</p:tagLst>
</file>

<file path=ppt/tags/tag88.xml><?xml version="1.0" encoding="utf-8"?>
<p:tagLst xmlns:a="http://schemas.openxmlformats.org/drawingml/2006/main" xmlns:r="http://schemas.openxmlformats.org/officeDocument/2006/relationships" xmlns:p="http://schemas.openxmlformats.org/presentationml/2006/main">
  <p:tag name="AS_UNIQUEID" val="57"/>
</p:tagLst>
</file>

<file path=ppt/tags/tag89.xml><?xml version="1.0" encoding="utf-8"?>
<p:tagLst xmlns:a="http://schemas.openxmlformats.org/drawingml/2006/main" xmlns:r="http://schemas.openxmlformats.org/officeDocument/2006/relationships" xmlns:p="http://schemas.openxmlformats.org/presentationml/2006/main">
  <p:tag name="AS_UNIQUEID" val="49"/>
</p:tagLst>
</file>

<file path=ppt/tags/tag9.xml><?xml version="1.0" encoding="utf-8"?>
<p:tagLst xmlns:a="http://schemas.openxmlformats.org/drawingml/2006/main" xmlns:r="http://schemas.openxmlformats.org/officeDocument/2006/relationships" xmlns:p="http://schemas.openxmlformats.org/presentationml/2006/main">
  <p:tag name="AS_UNIQUEID" val="44"/>
</p:tagLst>
</file>

<file path=ppt/tags/tag90.xml><?xml version="1.0" encoding="utf-8"?>
<p:tagLst xmlns:a="http://schemas.openxmlformats.org/drawingml/2006/main" xmlns:r="http://schemas.openxmlformats.org/officeDocument/2006/relationships" xmlns:p="http://schemas.openxmlformats.org/presentationml/2006/main">
  <p:tag name="AS_UNIQUEID" val="50"/>
</p:tagLst>
</file>

<file path=ppt/tags/tag91.xml><?xml version="1.0" encoding="utf-8"?>
<p:tagLst xmlns:a="http://schemas.openxmlformats.org/drawingml/2006/main" xmlns:r="http://schemas.openxmlformats.org/officeDocument/2006/relationships" xmlns:p="http://schemas.openxmlformats.org/presentationml/2006/main">
  <p:tag name="AS_UNIQUEID" val="52"/>
</p:tagLst>
</file>

<file path=ppt/tags/tag92.xml><?xml version="1.0" encoding="utf-8"?>
<p:tagLst xmlns:a="http://schemas.openxmlformats.org/drawingml/2006/main" xmlns:r="http://schemas.openxmlformats.org/officeDocument/2006/relationships" xmlns:p="http://schemas.openxmlformats.org/presentationml/2006/main">
  <p:tag name="AS_UNIQUEID" val="53"/>
</p:tagLst>
</file>

<file path=ppt/tags/tag93.xml><?xml version="1.0" encoding="utf-8"?>
<p:tagLst xmlns:a="http://schemas.openxmlformats.org/drawingml/2006/main" xmlns:r="http://schemas.openxmlformats.org/officeDocument/2006/relationships" xmlns:p="http://schemas.openxmlformats.org/presentationml/2006/main">
  <p:tag name="AS_UNIQUEID" val="54"/>
</p:tagLst>
</file>

<file path=ppt/tags/tag94.xml><?xml version="1.0" encoding="utf-8"?>
<p:tagLst xmlns:a="http://schemas.openxmlformats.org/drawingml/2006/main" xmlns:r="http://schemas.openxmlformats.org/officeDocument/2006/relationships" xmlns:p="http://schemas.openxmlformats.org/presentationml/2006/main">
  <p:tag name="AS_UNIQUEID" val="58"/>
</p:tagLst>
</file>

<file path=ppt/tags/tag95.xml><?xml version="1.0" encoding="utf-8"?>
<p:tagLst xmlns:a="http://schemas.openxmlformats.org/drawingml/2006/main" xmlns:r="http://schemas.openxmlformats.org/officeDocument/2006/relationships" xmlns:p="http://schemas.openxmlformats.org/presentationml/2006/main">
  <p:tag name="AS_UNIQUEID" val="49"/>
</p:tagLst>
</file>

<file path=ppt/tags/tag96.xml><?xml version="1.0" encoding="utf-8"?>
<p:tagLst xmlns:a="http://schemas.openxmlformats.org/drawingml/2006/main" xmlns:r="http://schemas.openxmlformats.org/officeDocument/2006/relationships" xmlns:p="http://schemas.openxmlformats.org/presentationml/2006/main">
  <p:tag name="AS_UNIQUEID" val="50"/>
</p:tagLst>
</file>

<file path=ppt/tags/tag97.xml><?xml version="1.0" encoding="utf-8"?>
<p:tagLst xmlns:a="http://schemas.openxmlformats.org/drawingml/2006/main" xmlns:r="http://schemas.openxmlformats.org/officeDocument/2006/relationships" xmlns:p="http://schemas.openxmlformats.org/presentationml/2006/main">
  <p:tag name="AS_UNIQUEID" val="52"/>
</p:tagLst>
</file>

<file path=ppt/tags/tag98.xml><?xml version="1.0" encoding="utf-8"?>
<p:tagLst xmlns:a="http://schemas.openxmlformats.org/drawingml/2006/main" xmlns:r="http://schemas.openxmlformats.org/officeDocument/2006/relationships" xmlns:p="http://schemas.openxmlformats.org/presentationml/2006/main">
  <p:tag name="AS_UNIQUEID" val="53"/>
</p:tagLst>
</file>

<file path=ppt/tags/tag99.xml><?xml version="1.0" encoding="utf-8"?>
<p:tagLst xmlns:a="http://schemas.openxmlformats.org/drawingml/2006/main" xmlns:r="http://schemas.openxmlformats.org/officeDocument/2006/relationships" xmlns:p="http://schemas.openxmlformats.org/presentationml/2006/main">
  <p:tag name="AS_UNIQUEID" val="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2038</TotalTime>
  <Words>4715</Words>
  <Application>Microsoft Office PowerPoint</Application>
  <PresentationFormat>On-screen Show (4:3)</PresentationFormat>
  <Paragraphs>359</Paragraphs>
  <Slides>62</Slides>
  <Notes>0</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Courier New</vt:lpstr>
      <vt:lpstr>Monotype Sorts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parul</dc:creator>
  <cp:lastModifiedBy>Rajiv Kumar</cp:lastModifiedBy>
  <cp:revision>282</cp:revision>
  <cp:lastPrinted>1601-01-01T00:00:00Z</cp:lastPrinted>
  <dcterms:created xsi:type="dcterms:W3CDTF">2020-05-18T10:32:41Z</dcterms:created>
  <dcterms:modified xsi:type="dcterms:W3CDTF">2020-12-24T08:17:35Z</dcterms:modified>
</cp:coreProperties>
</file>